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62" r:id="rId4"/>
    <p:sldId id="265" r:id="rId5"/>
    <p:sldId id="26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 Mößinger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888"/>
    <a:srgbClr val="DAF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FD15-CF0C-4C27-82C3-B9C56CB54B20}" type="datetimeFigureOut">
              <a:rPr lang="de-DE" smtClean="0"/>
              <a:t>07.02.2018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1C509-31FF-4449-8060-94B875399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25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04865"/>
            <a:ext cx="8229600" cy="3312368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  <p:sp>
        <p:nvSpPr>
          <p:cNvPr id="8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/>
              <a:t>Titelmasterformat durch Klicken bearbeiten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824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224" y="836713"/>
            <a:ext cx="2057400" cy="4608512"/>
          </a:xfrm>
          <a:prstGeom prst="rect">
            <a:avLst/>
          </a:prstGeom>
        </p:spPr>
        <p:txBody>
          <a:bodyPr vert="eaVert"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713"/>
            <a:ext cx="6019800" cy="5040560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42896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7240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13811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9632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4865"/>
            <a:ext cx="4038600" cy="32403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6808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8679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068960"/>
            <a:ext cx="4040188" cy="305720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28679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241744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64760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/>
              <a:t>Titelmasterformat durch Klicken bearbeiten</a:t>
            </a:r>
            <a:endParaRPr lang="en-US" sz="3600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92379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87302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836713"/>
            <a:ext cx="3008313" cy="89301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836713"/>
            <a:ext cx="5111750" cy="4608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42587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70852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908719"/>
            <a:ext cx="8219256" cy="37077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29510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284073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108520" y="-99392"/>
            <a:ext cx="9361040" cy="792088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:\Allgemein\Vorlagen\Logos\DUH-Familie\DUH e.V\DUH_Logo_Farbe_freigestellt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100" y="130498"/>
            <a:ext cx="3672408" cy="43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Kommunaler Umweltschutz\greenITown\Öffentlichkeitsarbeit\Logo\greenITown_Logo_final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6" y="130498"/>
            <a:ext cx="1296144" cy="4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:\Kommunaler Umweltschutz\greenITown\Veranstaltungen\Cebit\Powerpoint Präsentation\Berater-kjekol-Fotoli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583565"/>
            <a:ext cx="751968" cy="751968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:\Kommunaler Umweltschutz\greenITown\Veranstaltungen\Cebit\Powerpoint Präsentation\Modellkommune-Marco2811-Fotolia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2" r="16520"/>
          <a:stretch/>
        </p:blipFill>
        <p:spPr bwMode="auto">
          <a:xfrm>
            <a:off x="2892152" y="5854672"/>
            <a:ext cx="901869" cy="901980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2281420" y="6050324"/>
            <a:ext cx="609770" cy="15330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2571012" y="6090733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N:\Kommunaler Umweltschutz\greenITown\Fotos-Filme\Fotolia_Copyright-immer-angeben\Fotolia_64601579_GoGreen-Tastatur_markrubens klein.jp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" r="26957"/>
          <a:stretch/>
        </p:blipFill>
        <p:spPr bwMode="auto">
          <a:xfrm>
            <a:off x="174639" y="5964586"/>
            <a:ext cx="792088" cy="792066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Gerade Verbindung 29"/>
          <p:cNvCxnSpPr/>
          <p:nvPr/>
        </p:nvCxnSpPr>
        <p:spPr>
          <a:xfrm flipV="1">
            <a:off x="968009" y="6075262"/>
            <a:ext cx="573579" cy="19119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1218553" y="6135368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12089"/>
            <a:ext cx="3310226" cy="110873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86905" y="6413377"/>
            <a:ext cx="1885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83357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 Green By IT: </a:t>
            </a:r>
            <a:r>
              <a:rPr lang="en-US" b="1" dirty="0" err="1"/>
              <a:t>Prozessoptimierung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5301208"/>
            <a:ext cx="8229600" cy="3672408"/>
          </a:xfrm>
        </p:spPr>
        <p:txBody>
          <a:bodyPr/>
          <a:lstStyle/>
          <a:p>
            <a:pPr marL="0" indent="0" algn="r">
              <a:buNone/>
            </a:pPr>
            <a:r>
              <a:rPr lang="de-DE" sz="1600" dirty="0"/>
              <a:t>Inhalte wurden erarbeitet von:  Marc Ruppert, FNT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207" y="2411596"/>
            <a:ext cx="4319025" cy="148133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251526" y="3995772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Wir machen Kommunen fit für Green IT</a:t>
            </a:r>
          </a:p>
        </p:txBody>
      </p:sp>
    </p:spTree>
    <p:extLst>
      <p:ext uri="{BB962C8B-B14F-4D97-AF65-F5344CB8AC3E}">
        <p14:creationId xmlns:p14="http://schemas.microsoft.com/office/powerpoint/2010/main" val="109025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Green </a:t>
            </a:r>
            <a:r>
              <a:rPr lang="en-US" b="1" dirty="0"/>
              <a:t>By IT: </a:t>
            </a:r>
            <a:r>
              <a:rPr lang="en-US" b="1" dirty="0" err="1"/>
              <a:t>Prozessoptimierung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Green </a:t>
            </a:r>
            <a:r>
              <a:rPr lang="de-DE" dirty="0" err="1" smtClean="0"/>
              <a:t>By</a:t>
            </a:r>
            <a:r>
              <a:rPr lang="de-DE" dirty="0" smtClean="0"/>
              <a:t> IT zielt auf die in Verringerung des Energie- und </a:t>
            </a:r>
            <a:br>
              <a:rPr lang="de-DE" dirty="0" smtClean="0"/>
            </a:br>
            <a:r>
              <a:rPr lang="de-DE" dirty="0" smtClean="0"/>
              <a:t>Ressourcenverbrauchs im Bereich der Informationstechnik ab.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 smtClean="0"/>
              <a:t>Gründe für Green </a:t>
            </a:r>
            <a:r>
              <a:rPr lang="de-DE" u="sng" dirty="0" err="1" smtClean="0"/>
              <a:t>By</a:t>
            </a:r>
            <a:r>
              <a:rPr lang="de-DE" u="sng" dirty="0" smtClean="0"/>
              <a:t> IT:</a:t>
            </a:r>
          </a:p>
          <a:p>
            <a:r>
              <a:rPr lang="de-DE" sz="2000" dirty="0"/>
              <a:t>Verringerung des Energie- und Ressourceneinsatzes in verschiedenen Bereichen der Kommune</a:t>
            </a:r>
          </a:p>
          <a:p>
            <a:r>
              <a:rPr lang="de-DE" sz="2000" dirty="0"/>
              <a:t>Einsatz von IT/Software</a:t>
            </a:r>
          </a:p>
          <a:p>
            <a:r>
              <a:rPr lang="de-DE" sz="2000" dirty="0"/>
              <a:t>Geht </a:t>
            </a:r>
            <a:r>
              <a:rPr lang="de-DE" sz="2000" dirty="0" smtClean="0"/>
              <a:t>noch weiter </a:t>
            </a:r>
            <a:r>
              <a:rPr lang="de-DE" sz="2000" dirty="0"/>
              <a:t>als </a:t>
            </a:r>
            <a:r>
              <a:rPr lang="de-DE" sz="2000" dirty="0" smtClean="0"/>
              <a:t>Green IT</a:t>
            </a:r>
            <a:endParaRPr lang="de-DE" sz="2000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0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lipse 21"/>
          <p:cNvSpPr/>
          <p:nvPr/>
        </p:nvSpPr>
        <p:spPr>
          <a:xfrm>
            <a:off x="1198591" y="2457240"/>
            <a:ext cx="3132000" cy="3132000"/>
          </a:xfrm>
          <a:prstGeom prst="ellipse">
            <a:avLst/>
          </a:prstGeom>
          <a:solidFill>
            <a:srgbClr val="DAF0CC"/>
          </a:solidFill>
          <a:ln>
            <a:solidFill>
              <a:srgbClr val="81C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90000"/>
            <a:ext cx="8229600" cy="1143000"/>
          </a:xfrm>
        </p:spPr>
        <p:txBody>
          <a:bodyPr/>
          <a:lstStyle/>
          <a:p>
            <a:r>
              <a:rPr lang="de-DE" b="1" dirty="0" smtClean="0"/>
              <a:t>Green </a:t>
            </a:r>
            <a:r>
              <a:rPr lang="de-DE" b="1" dirty="0" err="1"/>
              <a:t>By</a:t>
            </a:r>
            <a:r>
              <a:rPr lang="de-DE" b="1" dirty="0"/>
              <a:t> IT: Prozessoptimierung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541240" y="3616606"/>
            <a:ext cx="461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333333"/>
                </a:solidFill>
                <a:latin typeface="Open Sans"/>
              </a:rPr>
              <a:t>🗎 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1884698" y="3586663"/>
            <a:ext cx="2102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Dokumentenmanagement</a:t>
            </a:r>
            <a:br>
              <a:rPr lang="de-DE" sz="1400" dirty="0"/>
            </a:br>
            <a:r>
              <a:rPr lang="de-DE" sz="1400" dirty="0"/>
              <a:t>-software</a:t>
            </a:r>
          </a:p>
        </p:txBody>
      </p:sp>
      <p:pic>
        <p:nvPicPr>
          <p:cNvPr id="1026" name="Picture 2" descr="U+2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586" y="3077725"/>
            <a:ext cx="508938" cy="5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1952207" y="3121253"/>
            <a:ext cx="2416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Kollaborationssoftware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455298" y="41949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33333"/>
                </a:solidFill>
                <a:latin typeface="Open Sans"/>
              </a:rPr>
              <a:t>🏢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1735797" y="4223110"/>
            <a:ext cx="2467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Gebäudemanagementsoftware</a:t>
            </a:r>
          </a:p>
        </p:txBody>
      </p:sp>
      <p:pic>
        <p:nvPicPr>
          <p:cNvPr id="1028" name="Picture 4" descr="U+1F4A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298" y="4701773"/>
            <a:ext cx="381362" cy="3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1735797" y="4690588"/>
            <a:ext cx="2740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intelligente Lampensteuerung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280136" y="2465099"/>
            <a:ext cx="93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Green </a:t>
            </a:r>
            <a:r>
              <a:rPr lang="de-DE" dirty="0" err="1"/>
              <a:t>By</a:t>
            </a:r>
            <a:r>
              <a:rPr lang="de-DE" dirty="0"/>
              <a:t> IT</a:t>
            </a:r>
          </a:p>
        </p:txBody>
      </p:sp>
      <p:sp>
        <p:nvSpPr>
          <p:cNvPr id="24" name="Rechteck 23"/>
          <p:cNvSpPr/>
          <p:nvPr/>
        </p:nvSpPr>
        <p:spPr>
          <a:xfrm>
            <a:off x="5393965" y="470147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33333"/>
                </a:solidFill>
                <a:latin typeface="Open Sans"/>
              </a:rPr>
              <a:t>🖶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5171412" y="362483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33333"/>
                </a:solidFill>
                <a:latin typeface="Open Sans"/>
              </a:rPr>
              <a:t>💻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5498442" y="307458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33333"/>
                </a:solidFill>
                <a:latin typeface="Open Sans"/>
              </a:rPr>
              <a:t>🖥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706191" y="3121253"/>
            <a:ext cx="227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Server Virtualisierung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5498442" y="3655615"/>
            <a:ext cx="227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Desktop Virtualisierung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733811" y="4701470"/>
            <a:ext cx="227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Printmanagement</a:t>
            </a:r>
          </a:p>
        </p:txBody>
      </p:sp>
      <p:sp>
        <p:nvSpPr>
          <p:cNvPr id="30" name="Rechteck 29"/>
          <p:cNvSpPr/>
          <p:nvPr/>
        </p:nvSpPr>
        <p:spPr>
          <a:xfrm>
            <a:off x="5930876" y="4174481"/>
            <a:ext cx="304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♻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245570" y="4189977"/>
            <a:ext cx="753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ReUse</a:t>
            </a:r>
            <a:endParaRPr lang="de-DE" sz="1400" dirty="0"/>
          </a:p>
        </p:txBody>
      </p:sp>
      <p:sp>
        <p:nvSpPr>
          <p:cNvPr id="32" name="Ellipse 31"/>
          <p:cNvSpPr/>
          <p:nvPr/>
        </p:nvSpPr>
        <p:spPr>
          <a:xfrm>
            <a:off x="4932040" y="2419938"/>
            <a:ext cx="3132000" cy="31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5980461" y="2489863"/>
            <a:ext cx="103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Green IT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99592" y="1916832"/>
            <a:ext cx="4655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u="sng" dirty="0" smtClean="0"/>
              <a:t>Übersicht: Green </a:t>
            </a:r>
            <a:r>
              <a:rPr lang="de-DE" sz="2400" u="sng" dirty="0" err="1" smtClean="0"/>
              <a:t>By</a:t>
            </a:r>
            <a:r>
              <a:rPr lang="de-DE" sz="2400" u="sng" dirty="0" smtClean="0"/>
              <a:t> IT und Green IT</a:t>
            </a:r>
            <a:endParaRPr lang="de-DE" sz="2400" u="sng" dirty="0"/>
          </a:p>
        </p:txBody>
      </p:sp>
    </p:spTree>
    <p:extLst>
      <p:ext uri="{BB962C8B-B14F-4D97-AF65-F5344CB8AC3E}">
        <p14:creationId xmlns:p14="http://schemas.microsoft.com/office/powerpoint/2010/main" val="9235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Green </a:t>
            </a:r>
            <a:r>
              <a:rPr lang="en-US" b="1" dirty="0"/>
              <a:t>By IT: </a:t>
            </a:r>
            <a:r>
              <a:rPr lang="en-US" b="1" dirty="0" err="1"/>
              <a:t>Prozessoptimierung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000" y="1844824"/>
            <a:ext cx="8229600" cy="5256584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Inhalte von Green </a:t>
            </a:r>
            <a:r>
              <a:rPr lang="de-DE" u="sng" dirty="0" err="1" smtClean="0"/>
              <a:t>By</a:t>
            </a:r>
            <a:r>
              <a:rPr lang="de-DE" u="sng" dirty="0" smtClean="0"/>
              <a:t> IT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2200" dirty="0" smtClean="0"/>
              <a:t>Dokumentationssoftware</a:t>
            </a:r>
          </a:p>
          <a:p>
            <a:pPr marL="0" indent="0">
              <a:buNone/>
            </a:pPr>
            <a:r>
              <a:rPr lang="de-DE" sz="2000" dirty="0" smtClean="0"/>
              <a:t>      → effizientere Prozesse, dadurch Einsparungen von Fahrten</a:t>
            </a:r>
          </a:p>
          <a:p>
            <a:pPr marL="0" indent="0">
              <a:buNone/>
            </a:pPr>
            <a:r>
              <a:rPr lang="de-DE" sz="2000" dirty="0"/>
              <a:t>      </a:t>
            </a:r>
            <a:r>
              <a:rPr lang="de-DE" sz="2000" dirty="0" smtClean="0"/>
              <a:t>→ Verhinderung von Überlizensierungen durch automatisierte Abfragen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2200" dirty="0" smtClean="0"/>
              <a:t>Dokumentenmanagementsoftware</a:t>
            </a:r>
          </a:p>
          <a:p>
            <a:pPr marL="0" indent="0">
              <a:buNone/>
            </a:pPr>
            <a:r>
              <a:rPr lang="de-DE" sz="2000" dirty="0"/>
              <a:t>  </a:t>
            </a:r>
            <a:r>
              <a:rPr lang="de-DE" sz="2000" dirty="0" smtClean="0"/>
              <a:t>    → Einsparungen von Papier und Lagerpatz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→ einfache Verteilung und schneller Versand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718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Green </a:t>
            </a:r>
            <a:r>
              <a:rPr lang="en-US" b="1" dirty="0"/>
              <a:t>By IT: </a:t>
            </a:r>
            <a:r>
              <a:rPr lang="en-US" b="1" dirty="0" err="1"/>
              <a:t>Prozessoptimierung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000" y="1844824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Inhalte von Green </a:t>
            </a:r>
            <a:r>
              <a:rPr lang="de-DE" u="sng" dirty="0" err="1" smtClean="0"/>
              <a:t>By</a:t>
            </a:r>
            <a:r>
              <a:rPr lang="de-DE" u="sng" dirty="0" smtClean="0"/>
              <a:t> IT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2200" dirty="0" smtClean="0"/>
              <a:t>Kollaborationssoftware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→ Kommunikation kann effizient und energiesparend in den</a:t>
            </a:r>
            <a:br>
              <a:rPr lang="de-DE" sz="2000" dirty="0" smtClean="0"/>
            </a:br>
            <a:r>
              <a:rPr lang="de-DE" sz="2000" dirty="0" smtClean="0"/>
              <a:t>           Alltag integriert und Fahrten daher eingespart werden 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2200" dirty="0" smtClean="0"/>
              <a:t>Gebäudemanagementsystem</a:t>
            </a:r>
          </a:p>
          <a:p>
            <a:pPr marL="0" indent="0">
              <a:buNone/>
            </a:pPr>
            <a:r>
              <a:rPr lang="de-DE" sz="2000" dirty="0"/>
              <a:t>      </a:t>
            </a:r>
            <a:r>
              <a:rPr lang="de-DE" sz="2000" dirty="0" smtClean="0"/>
              <a:t>→ Verringerung des Energieverbrauchs durch automatisierte</a:t>
            </a:r>
            <a:br>
              <a:rPr lang="de-DE" sz="2000" dirty="0" smtClean="0"/>
            </a:br>
            <a:r>
              <a:rPr lang="de-DE" sz="2000" dirty="0" smtClean="0"/>
              <a:t>           </a:t>
            </a:r>
            <a:r>
              <a:rPr lang="de-DE" sz="2000" dirty="0" err="1" smtClean="0"/>
              <a:t>Rolladensysteme</a:t>
            </a:r>
            <a:r>
              <a:rPr lang="de-DE" sz="2000" dirty="0" smtClean="0"/>
              <a:t> und intelligente Lampensteuerung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→ Einsparung von Fahrtwegen aufgrund der Fernwartung/- </a:t>
            </a:r>
            <a:r>
              <a:rPr lang="de-DE" sz="2000" dirty="0" err="1" smtClean="0"/>
              <a:t>steuerung</a:t>
            </a: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0314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Powerpoin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Vorlage_Powerpoint</Template>
  <TotalTime>0</TotalTime>
  <Words>139</Words>
  <Application>Microsoft Office PowerPoint</Application>
  <PresentationFormat>Bildschirmpräsentation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Vorlage_Powerpoint</vt:lpstr>
      <vt:lpstr>8. Green By IT: Prozessoptimierung</vt:lpstr>
      <vt:lpstr>Green By IT: Prozessoptimierung</vt:lpstr>
      <vt:lpstr>Green By IT: Prozessoptimierung</vt:lpstr>
      <vt:lpstr>Green By IT: Prozessoptimierung</vt:lpstr>
      <vt:lpstr>Green By IT: Prozessoptimierung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Einsparungen am Arbeitsplatz;  Mitarbeiter: Motivation und Richtlinien</dc:title>
  <dc:creator>Simon Mößinger</dc:creator>
  <cp:lastModifiedBy>Salome Hauger</cp:lastModifiedBy>
  <cp:revision>46</cp:revision>
  <dcterms:created xsi:type="dcterms:W3CDTF">2017-03-07T10:32:12Z</dcterms:created>
  <dcterms:modified xsi:type="dcterms:W3CDTF">2018-02-07T14:10:12Z</dcterms:modified>
</cp:coreProperties>
</file>