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57" r:id="rId3"/>
    <p:sldId id="262" r:id="rId4"/>
    <p:sldId id="265" r:id="rId5"/>
    <p:sldId id="264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imon Mößinger" initials="SM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C888"/>
    <a:srgbClr val="DAF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90" y="-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41FD15-CF0C-4C27-82C3-B9C56CB54B20}" type="datetimeFigureOut">
              <a:rPr lang="de-DE" smtClean="0"/>
              <a:t>07.02.2018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51C509-31FF-4449-8060-94B875399B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1253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933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204865"/>
            <a:ext cx="8229600" cy="3312368"/>
          </a:xfrm>
          <a:prstGeom prst="rect">
            <a:avLst/>
          </a:prstGeo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www.greenitown.de</a:t>
            </a:r>
          </a:p>
        </p:txBody>
      </p:sp>
      <p:sp>
        <p:nvSpPr>
          <p:cNvPr id="8" name="Titel 1"/>
          <p:cNvSpPr txBox="1">
            <a:spLocks/>
          </p:cNvSpPr>
          <p:nvPr userDrawn="1"/>
        </p:nvSpPr>
        <p:spPr>
          <a:xfrm>
            <a:off x="457200" y="913607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dirty="0"/>
              <a:t>Titelmasterformat durch Klicken bearbeiten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98246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88224" y="836713"/>
            <a:ext cx="2057400" cy="4608512"/>
          </a:xfrm>
          <a:prstGeom prst="rect">
            <a:avLst/>
          </a:prstGeom>
        </p:spPr>
        <p:txBody>
          <a:bodyPr vert="eaVert"/>
          <a:lstStyle>
            <a:lvl1pPr>
              <a:defRPr sz="4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836713"/>
            <a:ext cx="6019800" cy="5040560"/>
          </a:xfrm>
          <a:prstGeom prst="rect">
            <a:avLst/>
          </a:prstGeo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www.greenitown.de</a:t>
            </a:r>
          </a:p>
        </p:txBody>
      </p:sp>
    </p:spTree>
    <p:extLst>
      <p:ext uri="{BB962C8B-B14F-4D97-AF65-F5344CB8AC3E}">
        <p14:creationId xmlns:p14="http://schemas.microsoft.com/office/powerpoint/2010/main" val="4289690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989856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67240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www.greenitown.de</a:t>
            </a:r>
          </a:p>
        </p:txBody>
      </p:sp>
    </p:spTree>
    <p:extLst>
      <p:ext uri="{BB962C8B-B14F-4D97-AF65-F5344CB8AC3E}">
        <p14:creationId xmlns:p14="http://schemas.microsoft.com/office/powerpoint/2010/main" val="1138114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www.greenitown.de</a:t>
            </a:r>
          </a:p>
        </p:txBody>
      </p:sp>
    </p:spTree>
    <p:extLst>
      <p:ext uri="{BB962C8B-B14F-4D97-AF65-F5344CB8AC3E}">
        <p14:creationId xmlns:p14="http://schemas.microsoft.com/office/powerpoint/2010/main" val="3963206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913607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2204864"/>
            <a:ext cx="4038600" cy="392129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204865"/>
            <a:ext cx="4038600" cy="32403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www.greenitown.de</a:t>
            </a:r>
          </a:p>
        </p:txBody>
      </p:sp>
    </p:spTree>
    <p:extLst>
      <p:ext uri="{BB962C8B-B14F-4D97-AF65-F5344CB8AC3E}">
        <p14:creationId xmlns:p14="http://schemas.microsoft.com/office/powerpoint/2010/main" val="1680818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228679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3068960"/>
            <a:ext cx="4040188" cy="3057202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228679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3068959"/>
            <a:ext cx="4041775" cy="2417443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0" name="Titel 1"/>
          <p:cNvSpPr txBox="1">
            <a:spLocks/>
          </p:cNvSpPr>
          <p:nvPr userDrawn="1"/>
        </p:nvSpPr>
        <p:spPr>
          <a:xfrm>
            <a:off x="457200" y="913607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dirty="0"/>
              <a:t>Titelmasterformat durch Klicken bearbeiten</a:t>
            </a:r>
            <a:endParaRPr lang="en-US" sz="4000" dirty="0"/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13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www.greenitown.de</a:t>
            </a:r>
          </a:p>
        </p:txBody>
      </p:sp>
    </p:spTree>
    <p:extLst>
      <p:ext uri="{BB962C8B-B14F-4D97-AF65-F5344CB8AC3E}">
        <p14:creationId xmlns:p14="http://schemas.microsoft.com/office/powerpoint/2010/main" val="3647600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 userDrawn="1"/>
        </p:nvSpPr>
        <p:spPr>
          <a:xfrm>
            <a:off x="457200" y="913607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dirty="0"/>
              <a:t>Titelmasterformat durch Klicken bearbeiten</a:t>
            </a:r>
            <a:endParaRPr lang="en-US" sz="3600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www.greenitown.de</a:t>
            </a:r>
          </a:p>
        </p:txBody>
      </p:sp>
    </p:spTree>
    <p:extLst>
      <p:ext uri="{BB962C8B-B14F-4D97-AF65-F5344CB8AC3E}">
        <p14:creationId xmlns:p14="http://schemas.microsoft.com/office/powerpoint/2010/main" val="1923797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www.greenitown.de</a:t>
            </a:r>
          </a:p>
        </p:txBody>
      </p:sp>
    </p:spTree>
    <p:extLst>
      <p:ext uri="{BB962C8B-B14F-4D97-AF65-F5344CB8AC3E}">
        <p14:creationId xmlns:p14="http://schemas.microsoft.com/office/powerpoint/2010/main" val="873026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199" y="836713"/>
            <a:ext cx="3008313" cy="893018"/>
          </a:xfrm>
          <a:prstGeom prst="rect">
            <a:avLst/>
          </a:prstGeo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836713"/>
            <a:ext cx="5111750" cy="46085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3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www.greenitown.de</a:t>
            </a:r>
          </a:p>
        </p:txBody>
      </p:sp>
    </p:spTree>
    <p:extLst>
      <p:ext uri="{BB962C8B-B14F-4D97-AF65-F5344CB8AC3E}">
        <p14:creationId xmlns:p14="http://schemas.microsoft.com/office/powerpoint/2010/main" val="4258705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708525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57200" y="908719"/>
            <a:ext cx="8219256" cy="37077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295106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3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www.greenitown.de</a:t>
            </a:r>
          </a:p>
        </p:txBody>
      </p:sp>
    </p:spTree>
    <p:extLst>
      <p:ext uri="{BB962C8B-B14F-4D97-AF65-F5344CB8AC3E}">
        <p14:creationId xmlns:p14="http://schemas.microsoft.com/office/powerpoint/2010/main" val="2840733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-108520" y="-99392"/>
            <a:ext cx="9361040" cy="792088"/>
          </a:xfrm>
          <a:prstGeom prst="rect">
            <a:avLst/>
          </a:prstGeom>
          <a:noFill/>
          <a:ln w="762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V:\Allgemein\Vorlagen\Logos\DUH-Familie\DUH e.V\DUH_Logo_Farbe_freigestellt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2100" y="130498"/>
            <a:ext cx="3672408" cy="431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N:\Kommunaler Umweltschutz\greenITown\Öffentlichkeitsarbeit\Logo\greenITown_Logo_final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56" y="130498"/>
            <a:ext cx="1296144" cy="444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N:\Kommunaler Umweltschutz\greenITown\Veranstaltungen\Cebit\Powerpoint Präsentation\Berater-kjekol-Fotolia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583565"/>
            <a:ext cx="751968" cy="751968"/>
          </a:xfrm>
          <a:prstGeom prst="ellipse">
            <a:avLst/>
          </a:prstGeom>
          <a:ln w="127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N:\Kommunaler Umweltschutz\greenITown\Veranstaltungen\Cebit\Powerpoint Präsentation\Modellkommune-Marco2811-Fotolia.jpg"/>
          <p:cNvPicPr>
            <a:picLocks noChangeAspect="1" noChangeArrowheads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92" r="16520"/>
          <a:stretch/>
        </p:blipFill>
        <p:spPr bwMode="auto">
          <a:xfrm>
            <a:off x="2892152" y="5854672"/>
            <a:ext cx="901869" cy="901980"/>
          </a:xfrm>
          <a:prstGeom prst="ellipse">
            <a:avLst/>
          </a:prstGeom>
          <a:ln w="127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Gerade Verbindung 12"/>
          <p:cNvCxnSpPr/>
          <p:nvPr/>
        </p:nvCxnSpPr>
        <p:spPr>
          <a:xfrm>
            <a:off x="2281420" y="6050324"/>
            <a:ext cx="609770" cy="153309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Ellipse 19"/>
          <p:cNvSpPr/>
          <p:nvPr/>
        </p:nvSpPr>
        <p:spPr>
          <a:xfrm>
            <a:off x="2571012" y="6090733"/>
            <a:ext cx="72489" cy="72489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4" name="Picture 10" descr="N:\Kommunaler Umweltschutz\greenITown\Fotos-Filme\Fotolia_Copyright-immer-angeben\Fotolia_64601579_GoGreen-Tastatur_markrubens klein.jpg"/>
          <p:cNvPicPr>
            <a:picLocks noChangeAspect="1" noChangeArrowheads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3" r="26957"/>
          <a:stretch/>
        </p:blipFill>
        <p:spPr bwMode="auto">
          <a:xfrm>
            <a:off x="174639" y="5964586"/>
            <a:ext cx="792088" cy="792066"/>
          </a:xfrm>
          <a:prstGeom prst="ellipse">
            <a:avLst/>
          </a:prstGeom>
          <a:ln w="127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0" name="Gerade Verbindung 29"/>
          <p:cNvCxnSpPr/>
          <p:nvPr/>
        </p:nvCxnSpPr>
        <p:spPr>
          <a:xfrm flipV="1">
            <a:off x="968009" y="6075262"/>
            <a:ext cx="573579" cy="191194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Ellipse 30"/>
          <p:cNvSpPr/>
          <p:nvPr/>
        </p:nvSpPr>
        <p:spPr>
          <a:xfrm>
            <a:off x="1218553" y="6135368"/>
            <a:ext cx="72489" cy="72489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5712089"/>
            <a:ext cx="3310226" cy="1108734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986905" y="6413377"/>
            <a:ext cx="1885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www.greenitown.de</a:t>
            </a:r>
          </a:p>
        </p:txBody>
      </p:sp>
    </p:spTree>
    <p:extLst>
      <p:ext uri="{BB962C8B-B14F-4D97-AF65-F5344CB8AC3E}">
        <p14:creationId xmlns:p14="http://schemas.microsoft.com/office/powerpoint/2010/main" val="3833578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8. Green By IT: </a:t>
            </a:r>
            <a:r>
              <a:rPr lang="en-US" b="1" dirty="0" err="1"/>
              <a:t>Prozessoptimierung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27584" y="5301208"/>
            <a:ext cx="8229600" cy="3672408"/>
          </a:xfrm>
        </p:spPr>
        <p:txBody>
          <a:bodyPr/>
          <a:lstStyle/>
          <a:p>
            <a:pPr marL="0" indent="0" algn="r">
              <a:buNone/>
            </a:pPr>
            <a:r>
              <a:rPr lang="de-DE" sz="1600" dirty="0"/>
              <a:t>Inhalte wurden erarbeitet von:  Marc Ruppert, FNT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1207" y="2411596"/>
            <a:ext cx="4319025" cy="1481331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2251526" y="3995772"/>
            <a:ext cx="4480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panose="020B0604020202020204" pitchFamily="34" charset="0"/>
              </a:rPr>
              <a:t>Wir machen Kommunen fit für Green IT</a:t>
            </a:r>
          </a:p>
        </p:txBody>
      </p:sp>
    </p:spTree>
    <p:extLst>
      <p:ext uri="{BB962C8B-B14F-4D97-AF65-F5344CB8AC3E}">
        <p14:creationId xmlns:p14="http://schemas.microsoft.com/office/powerpoint/2010/main" val="1090253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Green </a:t>
            </a:r>
            <a:r>
              <a:rPr lang="en-US" b="1" dirty="0"/>
              <a:t>By IT: </a:t>
            </a:r>
            <a:r>
              <a:rPr lang="en-US" b="1" dirty="0" err="1"/>
              <a:t>Prozessoptimierung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3672408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Green </a:t>
            </a:r>
            <a:r>
              <a:rPr lang="de-DE" dirty="0" err="1" smtClean="0"/>
              <a:t>By</a:t>
            </a:r>
            <a:r>
              <a:rPr lang="de-DE" dirty="0" smtClean="0"/>
              <a:t> IT zielt auf die in Verringerung des Energie- und </a:t>
            </a:r>
            <a:br>
              <a:rPr lang="de-DE" dirty="0" smtClean="0"/>
            </a:br>
            <a:r>
              <a:rPr lang="de-DE" dirty="0" smtClean="0"/>
              <a:t>Ressourcenverbrauchs im Bereich der Informationstechnik ab.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u="sng" dirty="0" smtClean="0"/>
              <a:t>Gründe für Green </a:t>
            </a:r>
            <a:r>
              <a:rPr lang="de-DE" u="sng" dirty="0" err="1" smtClean="0"/>
              <a:t>By</a:t>
            </a:r>
            <a:r>
              <a:rPr lang="de-DE" u="sng" dirty="0" smtClean="0"/>
              <a:t> IT:</a:t>
            </a:r>
          </a:p>
          <a:p>
            <a:r>
              <a:rPr lang="de-DE" sz="2000" dirty="0"/>
              <a:t>Verringerung des Energie- und Ressourceneinsatzes in verschiedenen Bereichen der Kommune</a:t>
            </a:r>
          </a:p>
          <a:p>
            <a:r>
              <a:rPr lang="de-DE" sz="2000" dirty="0"/>
              <a:t>Einsatz von IT/Software</a:t>
            </a:r>
          </a:p>
          <a:p>
            <a:r>
              <a:rPr lang="de-DE" sz="2000" dirty="0"/>
              <a:t>Geht </a:t>
            </a:r>
            <a:r>
              <a:rPr lang="de-DE" sz="2000" dirty="0" smtClean="0"/>
              <a:t>noch weiter </a:t>
            </a:r>
            <a:r>
              <a:rPr lang="de-DE" sz="2000" dirty="0"/>
              <a:t>als </a:t>
            </a:r>
            <a:r>
              <a:rPr lang="de-DE" sz="2000" dirty="0" smtClean="0"/>
              <a:t>Green IT</a:t>
            </a:r>
            <a:endParaRPr lang="de-DE" sz="2000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0304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llipse 21"/>
          <p:cNvSpPr/>
          <p:nvPr/>
        </p:nvSpPr>
        <p:spPr>
          <a:xfrm>
            <a:off x="1198591" y="2457240"/>
            <a:ext cx="3132000" cy="3132000"/>
          </a:xfrm>
          <a:prstGeom prst="ellipse">
            <a:avLst/>
          </a:prstGeom>
          <a:solidFill>
            <a:srgbClr val="DAF0CC"/>
          </a:solidFill>
          <a:ln>
            <a:solidFill>
              <a:srgbClr val="81C8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990000"/>
            <a:ext cx="8229600" cy="1143000"/>
          </a:xfrm>
        </p:spPr>
        <p:txBody>
          <a:bodyPr/>
          <a:lstStyle/>
          <a:p>
            <a:r>
              <a:rPr lang="de-DE" b="1" dirty="0" smtClean="0"/>
              <a:t>Green </a:t>
            </a:r>
            <a:r>
              <a:rPr lang="de-DE" b="1" dirty="0" err="1"/>
              <a:t>By</a:t>
            </a:r>
            <a:r>
              <a:rPr lang="de-DE" b="1" dirty="0"/>
              <a:t> IT: Prozessoptimierung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1541240" y="3616606"/>
            <a:ext cx="4613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solidFill>
                  <a:srgbClr val="333333"/>
                </a:solidFill>
                <a:latin typeface="Open Sans"/>
              </a:rPr>
              <a:t>🗎 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1884698" y="3586663"/>
            <a:ext cx="21024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Dokumentenmanagement</a:t>
            </a:r>
            <a:br>
              <a:rPr lang="de-DE" sz="1400" dirty="0"/>
            </a:br>
            <a:r>
              <a:rPr lang="de-DE" sz="1400" dirty="0"/>
              <a:t>-software</a:t>
            </a:r>
          </a:p>
        </p:txBody>
      </p:sp>
      <p:pic>
        <p:nvPicPr>
          <p:cNvPr id="1026" name="Picture 2" descr="U+269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6586" y="3077725"/>
            <a:ext cx="508938" cy="508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feld 15"/>
          <p:cNvSpPr txBox="1"/>
          <p:nvPr/>
        </p:nvSpPr>
        <p:spPr>
          <a:xfrm>
            <a:off x="1952207" y="3121253"/>
            <a:ext cx="24167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Kollaborationssoftware</a:t>
            </a:r>
          </a:p>
        </p:txBody>
      </p:sp>
      <p:sp>
        <p:nvSpPr>
          <p:cNvPr id="17" name="Rechteck 16"/>
          <p:cNvSpPr/>
          <p:nvPr/>
        </p:nvSpPr>
        <p:spPr>
          <a:xfrm>
            <a:off x="1455298" y="419490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333333"/>
                </a:solidFill>
                <a:latin typeface="Open Sans"/>
              </a:rPr>
              <a:t>🏢</a:t>
            </a:r>
            <a:endParaRPr lang="de-DE" dirty="0"/>
          </a:p>
        </p:txBody>
      </p:sp>
      <p:sp>
        <p:nvSpPr>
          <p:cNvPr id="18" name="Textfeld 17"/>
          <p:cNvSpPr txBox="1"/>
          <p:nvPr/>
        </p:nvSpPr>
        <p:spPr>
          <a:xfrm>
            <a:off x="1735797" y="4223110"/>
            <a:ext cx="2467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Gebäudemanagementsoftware</a:t>
            </a:r>
          </a:p>
        </p:txBody>
      </p:sp>
      <p:pic>
        <p:nvPicPr>
          <p:cNvPr id="1028" name="Picture 4" descr="U+1F4A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5298" y="4701773"/>
            <a:ext cx="381362" cy="381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feld 19"/>
          <p:cNvSpPr txBox="1"/>
          <p:nvPr/>
        </p:nvSpPr>
        <p:spPr>
          <a:xfrm>
            <a:off x="1735797" y="4690588"/>
            <a:ext cx="27406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intelligente Lampensteuerung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2280136" y="2465099"/>
            <a:ext cx="932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Green </a:t>
            </a:r>
            <a:r>
              <a:rPr lang="de-DE" dirty="0" err="1"/>
              <a:t>By</a:t>
            </a:r>
            <a:r>
              <a:rPr lang="de-DE" dirty="0"/>
              <a:t> IT</a:t>
            </a:r>
          </a:p>
        </p:txBody>
      </p:sp>
      <p:sp>
        <p:nvSpPr>
          <p:cNvPr id="24" name="Rechteck 23"/>
          <p:cNvSpPr/>
          <p:nvPr/>
        </p:nvSpPr>
        <p:spPr>
          <a:xfrm>
            <a:off x="5393965" y="4701470"/>
            <a:ext cx="389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333333"/>
                </a:solidFill>
                <a:latin typeface="Open Sans"/>
              </a:rPr>
              <a:t>🖶</a:t>
            </a:r>
            <a:endParaRPr lang="de-DE" dirty="0"/>
          </a:p>
        </p:txBody>
      </p:sp>
      <p:sp>
        <p:nvSpPr>
          <p:cNvPr id="25" name="Rechteck 24"/>
          <p:cNvSpPr/>
          <p:nvPr/>
        </p:nvSpPr>
        <p:spPr>
          <a:xfrm>
            <a:off x="5171412" y="3624837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333333"/>
                </a:solidFill>
                <a:latin typeface="Open Sans"/>
              </a:rPr>
              <a:t>💻</a:t>
            </a:r>
            <a:endParaRPr lang="de-DE" dirty="0"/>
          </a:p>
        </p:txBody>
      </p:sp>
      <p:sp>
        <p:nvSpPr>
          <p:cNvPr id="26" name="Rechteck 25"/>
          <p:cNvSpPr/>
          <p:nvPr/>
        </p:nvSpPr>
        <p:spPr>
          <a:xfrm>
            <a:off x="5498442" y="307458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333333"/>
                </a:solidFill>
                <a:latin typeface="Open Sans"/>
              </a:rPr>
              <a:t>🖥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5706191" y="3121253"/>
            <a:ext cx="2273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Server Virtualisierung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5498442" y="3655615"/>
            <a:ext cx="2273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Desktop Virtualisierung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5733811" y="4701470"/>
            <a:ext cx="2273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Printmanagement</a:t>
            </a:r>
          </a:p>
        </p:txBody>
      </p:sp>
      <p:sp>
        <p:nvSpPr>
          <p:cNvPr id="30" name="Rechteck 29"/>
          <p:cNvSpPr/>
          <p:nvPr/>
        </p:nvSpPr>
        <p:spPr>
          <a:xfrm>
            <a:off x="5930876" y="4174481"/>
            <a:ext cx="3042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♻</a:t>
            </a:r>
          </a:p>
        </p:txBody>
      </p:sp>
      <p:sp>
        <p:nvSpPr>
          <p:cNvPr id="31" name="Textfeld 30"/>
          <p:cNvSpPr txBox="1"/>
          <p:nvPr/>
        </p:nvSpPr>
        <p:spPr>
          <a:xfrm>
            <a:off x="6245570" y="4189977"/>
            <a:ext cx="7538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err="1"/>
              <a:t>ReUse</a:t>
            </a:r>
            <a:endParaRPr lang="de-DE" sz="1400" dirty="0"/>
          </a:p>
        </p:txBody>
      </p:sp>
      <p:sp>
        <p:nvSpPr>
          <p:cNvPr id="32" name="Ellipse 31"/>
          <p:cNvSpPr/>
          <p:nvPr/>
        </p:nvSpPr>
        <p:spPr>
          <a:xfrm>
            <a:off x="4932040" y="2419938"/>
            <a:ext cx="3132000" cy="3132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3" name="Textfeld 32"/>
          <p:cNvSpPr txBox="1"/>
          <p:nvPr/>
        </p:nvSpPr>
        <p:spPr>
          <a:xfrm>
            <a:off x="5980461" y="2489863"/>
            <a:ext cx="1035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Green IT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899592" y="1916832"/>
            <a:ext cx="46554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u="sng" dirty="0" smtClean="0"/>
              <a:t>Übersicht: Green </a:t>
            </a:r>
            <a:r>
              <a:rPr lang="de-DE" sz="2400" u="sng" dirty="0" err="1" smtClean="0"/>
              <a:t>By</a:t>
            </a:r>
            <a:r>
              <a:rPr lang="de-DE" sz="2400" u="sng" dirty="0" smtClean="0"/>
              <a:t> IT und Green IT</a:t>
            </a:r>
            <a:endParaRPr lang="de-DE" sz="2400" u="sng" dirty="0"/>
          </a:p>
        </p:txBody>
      </p:sp>
    </p:spTree>
    <p:extLst>
      <p:ext uri="{BB962C8B-B14F-4D97-AF65-F5344CB8AC3E}">
        <p14:creationId xmlns:p14="http://schemas.microsoft.com/office/powerpoint/2010/main" val="92357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Green </a:t>
            </a:r>
            <a:r>
              <a:rPr lang="en-US" b="1" dirty="0"/>
              <a:t>By IT: </a:t>
            </a:r>
            <a:r>
              <a:rPr lang="en-US" b="1" dirty="0" err="1"/>
              <a:t>Prozessoptimierung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00000" y="1844824"/>
            <a:ext cx="8229600" cy="5256584"/>
          </a:xfrm>
          <a:noFill/>
        </p:spPr>
        <p:txBody>
          <a:bodyPr/>
          <a:lstStyle/>
          <a:p>
            <a:pPr marL="0" indent="0">
              <a:buNone/>
            </a:pPr>
            <a:r>
              <a:rPr lang="de-DE" u="sng" dirty="0" smtClean="0"/>
              <a:t>Inhalte von Green </a:t>
            </a:r>
            <a:r>
              <a:rPr lang="de-DE" u="sng" dirty="0" err="1" smtClean="0"/>
              <a:t>By</a:t>
            </a:r>
            <a:r>
              <a:rPr lang="de-DE" u="sng" dirty="0" smtClean="0"/>
              <a:t> IT</a:t>
            </a:r>
            <a:r>
              <a:rPr lang="de-DE" dirty="0" smtClean="0"/>
              <a:t>:</a:t>
            </a:r>
          </a:p>
          <a:p>
            <a:pPr marL="0" indent="0">
              <a:buNone/>
            </a:pPr>
            <a:endParaRPr lang="de-DE" sz="800" dirty="0" smtClean="0"/>
          </a:p>
          <a:p>
            <a:r>
              <a:rPr lang="de-DE" sz="2200" dirty="0" smtClean="0"/>
              <a:t>Dokumentationssoftware</a:t>
            </a:r>
          </a:p>
          <a:p>
            <a:pPr marL="0" indent="0">
              <a:buNone/>
            </a:pPr>
            <a:r>
              <a:rPr lang="de-DE" sz="2000" dirty="0" smtClean="0"/>
              <a:t>      → effizientere Prozesse, dadurch Einsparungen von Fahrten</a:t>
            </a:r>
          </a:p>
          <a:p>
            <a:pPr marL="0" indent="0">
              <a:buNone/>
            </a:pPr>
            <a:r>
              <a:rPr lang="de-DE" sz="2000" dirty="0"/>
              <a:t>      </a:t>
            </a:r>
            <a:r>
              <a:rPr lang="de-DE" sz="2000" dirty="0" smtClean="0"/>
              <a:t>→ Verhinderung von Überlizensierungen durch automatisierte Abfragen</a:t>
            </a:r>
          </a:p>
          <a:p>
            <a:pPr marL="0" indent="0">
              <a:buNone/>
            </a:pPr>
            <a:endParaRPr lang="de-DE" sz="800" dirty="0" smtClean="0"/>
          </a:p>
          <a:p>
            <a:r>
              <a:rPr lang="de-DE" sz="2200" dirty="0" smtClean="0"/>
              <a:t>Dokumentenmanagementsoftware</a:t>
            </a:r>
          </a:p>
          <a:p>
            <a:pPr marL="0" indent="0">
              <a:buNone/>
            </a:pPr>
            <a:r>
              <a:rPr lang="de-DE" sz="2000" dirty="0"/>
              <a:t>  </a:t>
            </a:r>
            <a:r>
              <a:rPr lang="de-DE" sz="2000" dirty="0" smtClean="0"/>
              <a:t>    → Einsparungen von Papier und Lagerpatz</a:t>
            </a:r>
          </a:p>
          <a:p>
            <a:pPr marL="0" indent="0">
              <a:buNone/>
            </a:pPr>
            <a:r>
              <a:rPr lang="de-DE" sz="2000" dirty="0"/>
              <a:t> </a:t>
            </a:r>
            <a:r>
              <a:rPr lang="de-DE" sz="2000" dirty="0" smtClean="0"/>
              <a:t>     → einfache Verteilung und schneller Versand</a:t>
            </a:r>
          </a:p>
          <a:p>
            <a:pPr marL="0" indent="0">
              <a:buNone/>
            </a:pPr>
            <a:endParaRPr lang="de-DE" sz="2000" dirty="0" smtClean="0"/>
          </a:p>
          <a:p>
            <a:pPr marL="0" indent="0">
              <a:buNone/>
            </a:pP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87186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Green </a:t>
            </a:r>
            <a:r>
              <a:rPr lang="en-US" b="1" dirty="0"/>
              <a:t>By IT: </a:t>
            </a:r>
            <a:r>
              <a:rPr lang="en-US" b="1" dirty="0" err="1"/>
              <a:t>Prozessoptimierung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00000" y="1844824"/>
            <a:ext cx="8229600" cy="5256584"/>
          </a:xfrm>
        </p:spPr>
        <p:txBody>
          <a:bodyPr/>
          <a:lstStyle/>
          <a:p>
            <a:pPr marL="0" indent="0">
              <a:buNone/>
            </a:pPr>
            <a:r>
              <a:rPr lang="de-DE" u="sng" dirty="0" smtClean="0"/>
              <a:t>Inhalte von Green </a:t>
            </a:r>
            <a:r>
              <a:rPr lang="de-DE" u="sng" dirty="0" err="1" smtClean="0"/>
              <a:t>By</a:t>
            </a:r>
            <a:r>
              <a:rPr lang="de-DE" u="sng" dirty="0" smtClean="0"/>
              <a:t> IT</a:t>
            </a:r>
            <a:r>
              <a:rPr lang="de-DE" dirty="0" smtClean="0"/>
              <a:t>:</a:t>
            </a:r>
          </a:p>
          <a:p>
            <a:pPr marL="0" indent="0">
              <a:buNone/>
            </a:pPr>
            <a:endParaRPr lang="de-DE" sz="800" dirty="0" smtClean="0"/>
          </a:p>
          <a:p>
            <a:r>
              <a:rPr lang="de-DE" sz="2200" dirty="0" smtClean="0"/>
              <a:t>Kollaborationssoftware</a:t>
            </a:r>
          </a:p>
          <a:p>
            <a:pPr marL="0" indent="0">
              <a:buNone/>
            </a:pPr>
            <a:r>
              <a:rPr lang="de-DE" sz="2000" dirty="0"/>
              <a:t> </a:t>
            </a:r>
            <a:r>
              <a:rPr lang="de-DE" sz="2000" dirty="0" smtClean="0"/>
              <a:t>     → Kommunikation kann effizient und energiesparend in den</a:t>
            </a:r>
            <a:br>
              <a:rPr lang="de-DE" sz="2000" dirty="0" smtClean="0"/>
            </a:br>
            <a:r>
              <a:rPr lang="de-DE" sz="2000" dirty="0" smtClean="0"/>
              <a:t>           Alltag integriert und Fahrten daher eingespart werden </a:t>
            </a:r>
          </a:p>
          <a:p>
            <a:pPr marL="0" indent="0">
              <a:buNone/>
            </a:pPr>
            <a:endParaRPr lang="de-DE" sz="800" dirty="0" smtClean="0"/>
          </a:p>
          <a:p>
            <a:r>
              <a:rPr lang="de-DE" sz="2200" dirty="0" smtClean="0"/>
              <a:t>Gebäudemanagementsystem</a:t>
            </a:r>
          </a:p>
          <a:p>
            <a:pPr marL="0" indent="0">
              <a:buNone/>
            </a:pPr>
            <a:r>
              <a:rPr lang="de-DE" sz="2000" dirty="0"/>
              <a:t>      </a:t>
            </a:r>
            <a:r>
              <a:rPr lang="de-DE" sz="2000" dirty="0" smtClean="0"/>
              <a:t>→ Verringerung des Energieverbrauchs durch automatisierte</a:t>
            </a:r>
            <a:br>
              <a:rPr lang="de-DE" sz="2000" dirty="0" smtClean="0"/>
            </a:br>
            <a:r>
              <a:rPr lang="de-DE" sz="2000" dirty="0" smtClean="0"/>
              <a:t>           </a:t>
            </a:r>
            <a:r>
              <a:rPr lang="de-DE" sz="2000" dirty="0" err="1" smtClean="0"/>
              <a:t>Rolladensysteme</a:t>
            </a:r>
            <a:r>
              <a:rPr lang="de-DE" sz="2000" dirty="0" smtClean="0"/>
              <a:t> und intelligente Lampensteuerung</a:t>
            </a:r>
          </a:p>
          <a:p>
            <a:pPr marL="0" indent="0">
              <a:buNone/>
            </a:pPr>
            <a:r>
              <a:rPr lang="de-DE" sz="2000" dirty="0"/>
              <a:t> </a:t>
            </a:r>
            <a:r>
              <a:rPr lang="de-DE" sz="2000" dirty="0" smtClean="0"/>
              <a:t>     → Einsparung von Fahrtwegen aufgrund der Fernwartung/- </a:t>
            </a:r>
            <a:r>
              <a:rPr lang="de-DE" sz="2000" dirty="0" err="1" smtClean="0"/>
              <a:t>steuerung</a:t>
            </a:r>
            <a:endParaRPr lang="de-DE" sz="2000" dirty="0" smtClean="0"/>
          </a:p>
          <a:p>
            <a:pPr marL="0" indent="0">
              <a:buNone/>
            </a:pP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403145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orlage_Powerpoint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Vorlage_Powerpoint</Template>
  <TotalTime>0</TotalTime>
  <Words>139</Words>
  <Application>Microsoft Office PowerPoint</Application>
  <PresentationFormat>Bildschirmpräsentation (4:3)</PresentationFormat>
  <Paragraphs>47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Vorlage_Powerpoint</vt:lpstr>
      <vt:lpstr>8. Green By IT: Prozessoptimierung</vt:lpstr>
      <vt:lpstr>Green By IT: Prozessoptimierung</vt:lpstr>
      <vt:lpstr>Green By IT: Prozessoptimierung</vt:lpstr>
      <vt:lpstr>Green By IT: Prozessoptimierung</vt:lpstr>
      <vt:lpstr>Green By IT: Prozessoptimierung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Einsparungen am Arbeitsplatz;  Mitarbeiter: Motivation und Richtlinien</dc:title>
  <dc:creator>Simon Mößinger</dc:creator>
  <cp:lastModifiedBy>Salome Hauger</cp:lastModifiedBy>
  <cp:revision>46</cp:revision>
  <dcterms:created xsi:type="dcterms:W3CDTF">2017-03-07T10:32:12Z</dcterms:created>
  <dcterms:modified xsi:type="dcterms:W3CDTF">2018-02-07T14:10:12Z</dcterms:modified>
</cp:coreProperties>
</file>