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6" name="Grafik 45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7" name="Grafik 46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stomShape 1"/>
          <p:cNvSpPr/>
          <p:nvPr/>
        </p:nvSpPr>
        <p:spPr>
          <a:xfrm>
            <a:off x="-108360" y="-99360"/>
            <a:ext cx="9360360" cy="791280"/>
          </a:xfrm>
          <a:prstGeom prst="rect">
            <a:avLst/>
          </a:prstGeom>
          <a:noFill/>
          <a:ln w="76320">
            <a:solidFill>
              <a:schemeClr val="bg1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5" name="Picture 2"/>
          <p:cNvPicPr/>
          <p:nvPr/>
        </p:nvPicPr>
        <p:blipFill>
          <a:blip r:embed="rId14"/>
          <a:stretch/>
        </p:blipFill>
        <p:spPr>
          <a:xfrm>
            <a:off x="5282280" y="130320"/>
            <a:ext cx="3671640" cy="430920"/>
          </a:xfrm>
          <a:prstGeom prst="rect">
            <a:avLst/>
          </a:prstGeom>
          <a:ln>
            <a:noFill/>
          </a:ln>
        </p:spPr>
      </p:pic>
      <p:pic>
        <p:nvPicPr>
          <p:cNvPr id="2" name="Picture 3"/>
          <p:cNvPicPr/>
          <p:nvPr/>
        </p:nvPicPr>
        <p:blipFill>
          <a:blip r:embed="rId15"/>
          <a:stretch/>
        </p:blipFill>
        <p:spPr>
          <a:xfrm>
            <a:off x="227880" y="130320"/>
            <a:ext cx="1295280" cy="443880"/>
          </a:xfrm>
          <a:prstGeom prst="rect">
            <a:avLst/>
          </a:prstGeom>
          <a:ln>
            <a:noFill/>
          </a:ln>
        </p:spPr>
      </p:pic>
      <p:pic>
        <p:nvPicPr>
          <p:cNvPr id="3" name="Picture 4"/>
          <p:cNvPicPr/>
          <p:nvPr/>
        </p:nvPicPr>
        <p:blipFill>
          <a:blip r:embed="rId16"/>
          <a:stretch/>
        </p:blipFill>
        <p:spPr>
          <a:xfrm>
            <a:off x="1523880" y="5583600"/>
            <a:ext cx="751320" cy="751320"/>
          </a:xfrm>
          <a:prstGeom prst="rect">
            <a:avLst/>
          </a:prstGeom>
          <a:ln w="12600">
            <a:solidFill>
              <a:srgbClr val="333333"/>
            </a:solidFill>
            <a:rou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Picture 6"/>
          <p:cNvPicPr/>
          <p:nvPr/>
        </p:nvPicPr>
        <p:blipFill>
          <a:blip r:embed="rId17"/>
          <a:srcRect l="16600" r="16520"/>
          <a:stretch/>
        </p:blipFill>
        <p:spPr>
          <a:xfrm>
            <a:off x="2892240" y="5854680"/>
            <a:ext cx="901080" cy="901440"/>
          </a:xfrm>
          <a:prstGeom prst="rect">
            <a:avLst/>
          </a:prstGeom>
          <a:ln w="12600">
            <a:solidFill>
              <a:srgbClr val="333333"/>
            </a:solidFill>
            <a:rou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Line 2"/>
          <p:cNvSpPr/>
          <p:nvPr/>
        </p:nvSpPr>
        <p:spPr>
          <a:xfrm>
            <a:off x="2281320" y="6050160"/>
            <a:ext cx="609840" cy="153360"/>
          </a:xfrm>
          <a:prstGeom prst="line">
            <a:avLst/>
          </a:prstGeom>
          <a:ln w="12600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3"/>
          <p:cNvSpPr/>
          <p:nvPr/>
        </p:nvSpPr>
        <p:spPr>
          <a:xfrm>
            <a:off x="2571120" y="6090840"/>
            <a:ext cx="71640" cy="7164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7" name="Picture 10"/>
          <p:cNvPicPr/>
          <p:nvPr/>
        </p:nvPicPr>
        <p:blipFill>
          <a:blip r:embed="rId18"/>
          <a:srcRect l="6360" r="26953"/>
          <a:stretch/>
        </p:blipFill>
        <p:spPr>
          <a:xfrm>
            <a:off x="174600" y="5964480"/>
            <a:ext cx="791280" cy="791280"/>
          </a:xfrm>
          <a:prstGeom prst="rect">
            <a:avLst/>
          </a:prstGeom>
          <a:ln w="12600">
            <a:solidFill>
              <a:srgbClr val="333333"/>
            </a:solidFill>
            <a:rou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Line 4"/>
          <p:cNvSpPr/>
          <p:nvPr/>
        </p:nvSpPr>
        <p:spPr>
          <a:xfrm flipV="1">
            <a:off x="967680" y="6075000"/>
            <a:ext cx="573840" cy="191160"/>
          </a:xfrm>
          <a:prstGeom prst="line">
            <a:avLst/>
          </a:prstGeom>
          <a:ln w="12600"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" name="CustomShape 5"/>
          <p:cNvSpPr/>
          <p:nvPr/>
        </p:nvSpPr>
        <p:spPr>
          <a:xfrm>
            <a:off x="1218600" y="6135480"/>
            <a:ext cx="71640" cy="7164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0" name="Grafik 1"/>
          <p:cNvPicPr/>
          <p:nvPr/>
        </p:nvPicPr>
        <p:blipFill>
          <a:blip r:embed="rId19"/>
          <a:stretch/>
        </p:blipFill>
        <p:spPr>
          <a:xfrm>
            <a:off x="6300360" y="5712120"/>
            <a:ext cx="3309480" cy="1108080"/>
          </a:xfrm>
          <a:prstGeom prst="rect">
            <a:avLst/>
          </a:prstGeom>
          <a:ln>
            <a:noFill/>
          </a:ln>
        </p:spPr>
      </p:pic>
      <p:sp>
        <p:nvSpPr>
          <p:cNvPr id="11" name="CustomShape 6"/>
          <p:cNvSpPr/>
          <p:nvPr/>
        </p:nvSpPr>
        <p:spPr>
          <a:xfrm>
            <a:off x="999360" y="6413400"/>
            <a:ext cx="1858680" cy="33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de-DE" sz="1600" b="0" strike="noStrike" spc="-1">
                <a:solidFill>
                  <a:srgbClr val="80808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www.greenitown.de</a:t>
            </a:r>
            <a:endParaRPr lang="de-DE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DE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Format des Titeltextes durch Klicken bearbeiten</a:t>
            </a:r>
          </a:p>
        </p:txBody>
      </p:sp>
      <p:sp>
        <p:nvSpPr>
          <p:cNvPr id="13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Format des Gliederungstextes durch Klicken bearbeiten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Zweite Gliederungsebene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Dritte Gliederungsebene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Vierte Gliederungsebene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Fünfte Gliederungsebene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Sechste Gliederungsebene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457200" y="99000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de-DE" sz="3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7. Beschaffung, Ressourcen und ReUse</a:t>
            </a:r>
            <a:endParaRPr lang="de-DE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CustomShape 2"/>
          <p:cNvSpPr/>
          <p:nvPr/>
        </p:nvSpPr>
        <p:spPr>
          <a:xfrm>
            <a:off x="827640" y="5301360"/>
            <a:ext cx="8228880" cy="367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de-DE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Inhalte wurden erarbeitet von:  Nele Lübberstedt, kaneo GmbH</a:t>
            </a:r>
            <a:endParaRPr lang="de-DE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4" name="Grafik 3"/>
          <p:cNvPicPr/>
          <p:nvPr/>
        </p:nvPicPr>
        <p:blipFill>
          <a:blip r:embed="rId2"/>
          <a:stretch/>
        </p:blipFill>
        <p:spPr>
          <a:xfrm>
            <a:off x="2341080" y="2411640"/>
            <a:ext cx="4318200" cy="1480680"/>
          </a:xfrm>
          <a:prstGeom prst="rect">
            <a:avLst/>
          </a:prstGeom>
          <a:ln>
            <a:noFill/>
          </a:ln>
        </p:spPr>
      </p:pic>
      <p:sp>
        <p:nvSpPr>
          <p:cNvPr id="55" name="CustomShape 3"/>
          <p:cNvSpPr/>
          <p:nvPr/>
        </p:nvSpPr>
        <p:spPr>
          <a:xfrm>
            <a:off x="2272680" y="3995640"/>
            <a:ext cx="443736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595959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Wir machen Kommunen fit für Green IT</a:t>
            </a:r>
            <a:endParaRPr lang="de-DE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457200" y="99000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de-DE" sz="36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Beschaffung</a:t>
            </a:r>
            <a:r>
              <a:rPr lang="de-DE" sz="36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Ressourcen und </a:t>
            </a:r>
            <a:r>
              <a:rPr lang="de-DE" sz="36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ReUse</a:t>
            </a:r>
            <a:endParaRPr lang="de-DE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757583" y="1872114"/>
            <a:ext cx="7628114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Gründe für eine nachhaltige Beschaffung von IT-</a:t>
            </a:r>
            <a:r>
              <a:rPr lang="de-DE" sz="2400" u="sng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Ressourcn</a:t>
            </a:r>
            <a:r>
              <a:rPr lang="de-DE" sz="24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r>
              <a:rPr lang="de-DE" sz="2400" u="sng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ReUse</a:t>
            </a:r>
            <a:r>
              <a:rPr lang="de-DE" sz="24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 und </a:t>
            </a:r>
            <a:r>
              <a:rPr lang="de-DE" sz="2400" u="sng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Refurbishing</a:t>
            </a:r>
            <a:r>
              <a:rPr lang="de-DE" sz="24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endParaRPr lang="de-DE" sz="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Minimierung von Hardware und Energie im IT-Betrieb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Verlängerung des Lebenszyklus von Hardware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Anpassungsfähigkeit der IT-Struktur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Reduzierung von Elektroschrott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Minimierung von Investitionen</a:t>
            </a:r>
            <a:endParaRPr lang="de-DE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457200" y="99000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de-DE" sz="36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Beschaffung</a:t>
            </a:r>
            <a:r>
              <a:rPr lang="de-DE" sz="36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Ressourcen und </a:t>
            </a:r>
            <a:r>
              <a:rPr lang="de-DE" sz="36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ReUse</a:t>
            </a:r>
            <a:endParaRPr lang="de-DE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56000" y="1872000"/>
            <a:ext cx="6323526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Umsetzung</a:t>
            </a:r>
            <a:r>
              <a:rPr lang="de-DE" u="sng" dirty="0" smtClean="0"/>
              <a:t>:</a:t>
            </a:r>
          </a:p>
          <a:p>
            <a:endParaRPr lang="de-DE" sz="800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Bedarfsgerechte Dimensionierung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Modulare und anpassungsfähige IT-Hardware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Reusing</a:t>
            </a:r>
            <a:r>
              <a:rPr 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der eigenen Hardware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Nutzung von </a:t>
            </a:r>
            <a:r>
              <a:rPr lang="de-D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refusbishing</a:t>
            </a:r>
            <a:r>
              <a:rPr 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Hardware bei der Beschaffung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Kriterien im </a:t>
            </a:r>
            <a:r>
              <a:rPr lang="de-D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Beschaffunsprozess</a:t>
            </a:r>
            <a:endParaRPr lang="de-DE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Umweltbewusste Beschaffung (Umweltsiegel)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Zuführung de eigenen Hardware in </a:t>
            </a:r>
            <a:r>
              <a:rPr lang="de-DE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Refurbishing</a:t>
            </a:r>
            <a:endParaRPr lang="de-DE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u="sng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Vorlage_Powerpoint</Template>
  <TotalTime>0</TotalTime>
  <Words>100</Words>
  <Application>Microsoft Office PowerPoint</Application>
  <PresentationFormat>Bildschirmpräsentation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Office Theme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Einsparungen am Arbeitsplatz;  Mitarbeiter: Motivation und Richtlinien</dc:title>
  <dc:subject/>
  <dc:creator>Simon Mößinger</dc:creator>
  <dc:description/>
  <cp:lastModifiedBy>Salome Hauger</cp:lastModifiedBy>
  <cp:revision>23</cp:revision>
  <dcterms:created xsi:type="dcterms:W3CDTF">2017-03-07T10:32:12Z</dcterms:created>
  <dcterms:modified xsi:type="dcterms:W3CDTF">2018-02-07T14:10:04Z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Bildschirmpräsentation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</vt:i4>
  </property>
</Properties>
</file>