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61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mon Mößinger" initials="S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9C13D0-7F70-46F8-A661-9C099383D808}" type="doc">
      <dgm:prSet loTypeId="urn:microsoft.com/office/officeart/2005/8/layout/chevron2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398D0C42-EF30-404A-A32D-DFBC7EE2F231}">
      <dgm:prSet phldrT="[Text]"/>
      <dgm:spPr>
        <a:solidFill>
          <a:schemeClr val="tx2">
            <a:lumMod val="50000"/>
          </a:schemeClr>
        </a:solidFill>
      </dgm:spPr>
      <dgm:t>
        <a:bodyPr/>
        <a:lstStyle/>
        <a:p>
          <a:endParaRPr lang="de-DE" dirty="0"/>
        </a:p>
      </dgm:t>
    </dgm:pt>
    <dgm:pt modelId="{65D4C130-C8B1-4E8A-81F8-73BD5D4889C6}" type="parTrans" cxnId="{B065C0BC-6438-4355-8ADC-122E2D8D1D5F}">
      <dgm:prSet/>
      <dgm:spPr/>
      <dgm:t>
        <a:bodyPr/>
        <a:lstStyle/>
        <a:p>
          <a:endParaRPr lang="de-DE"/>
        </a:p>
      </dgm:t>
    </dgm:pt>
    <dgm:pt modelId="{E14B3D8D-9BF1-41C7-80BA-96C201B13041}" type="sibTrans" cxnId="{B065C0BC-6438-4355-8ADC-122E2D8D1D5F}">
      <dgm:prSet/>
      <dgm:spPr/>
      <dgm:t>
        <a:bodyPr/>
        <a:lstStyle/>
        <a:p>
          <a:endParaRPr lang="de-DE"/>
        </a:p>
      </dgm:t>
    </dgm:pt>
    <dgm:pt modelId="{CA42EB85-219D-455E-9D24-B576B2CF7D86}">
      <dgm:prSet phldrT="[Text]" custT="1"/>
      <dgm:spPr/>
      <dgm:t>
        <a:bodyPr/>
        <a:lstStyle/>
        <a:p>
          <a:r>
            <a:rPr lang="de-DE" sz="1800" dirty="0" smtClean="0"/>
            <a:t>Energieverbrauch der einzelnen Geräte ermitteln</a:t>
          </a:r>
          <a:endParaRPr lang="de-DE" sz="1800" dirty="0"/>
        </a:p>
      </dgm:t>
    </dgm:pt>
    <dgm:pt modelId="{E851D311-86B7-4CF4-91D3-2D8A9F4DC90D}" type="parTrans" cxnId="{3CECC502-2828-45F0-AC25-E10BAF444587}">
      <dgm:prSet/>
      <dgm:spPr/>
      <dgm:t>
        <a:bodyPr/>
        <a:lstStyle/>
        <a:p>
          <a:endParaRPr lang="de-DE"/>
        </a:p>
      </dgm:t>
    </dgm:pt>
    <dgm:pt modelId="{5CBCFFD0-E3F6-4E06-8616-6F4CF50DB7FE}" type="sibTrans" cxnId="{3CECC502-2828-45F0-AC25-E10BAF444587}">
      <dgm:prSet/>
      <dgm:spPr/>
      <dgm:t>
        <a:bodyPr/>
        <a:lstStyle/>
        <a:p>
          <a:endParaRPr lang="de-DE"/>
        </a:p>
      </dgm:t>
    </dgm:pt>
    <dgm:pt modelId="{1DB04678-6C61-4B2D-9850-DF86D7F3433D}" type="pres">
      <dgm:prSet presAssocID="{659C13D0-7F70-46F8-A661-9C099383D8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4F57643-AE3B-4250-B238-8D9AB6BF988F}" type="pres">
      <dgm:prSet presAssocID="{398D0C42-EF30-404A-A32D-DFBC7EE2F231}" presName="composite" presStyleCnt="0"/>
      <dgm:spPr/>
    </dgm:pt>
    <dgm:pt modelId="{9A2AA644-E205-4BFC-8C29-B93086BA2031}" type="pres">
      <dgm:prSet presAssocID="{398D0C42-EF30-404A-A32D-DFBC7EE2F231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348DE8B-CAA1-43F0-B134-F4E2C7608D28}" type="pres">
      <dgm:prSet presAssocID="{398D0C42-EF30-404A-A32D-DFBC7EE2F231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78F64762-99AA-4718-9223-22A3A6BD019D}" type="presOf" srcId="{CA42EB85-219D-455E-9D24-B576B2CF7D86}" destId="{4348DE8B-CAA1-43F0-B134-F4E2C7608D28}" srcOrd="0" destOrd="0" presId="urn:microsoft.com/office/officeart/2005/8/layout/chevron2"/>
    <dgm:cxn modelId="{B3222384-8E97-45C2-A3CD-0ADDDFC9C261}" type="presOf" srcId="{398D0C42-EF30-404A-A32D-DFBC7EE2F231}" destId="{9A2AA644-E205-4BFC-8C29-B93086BA2031}" srcOrd="0" destOrd="0" presId="urn:microsoft.com/office/officeart/2005/8/layout/chevron2"/>
    <dgm:cxn modelId="{BCB93FD0-88DC-4AFB-BA00-35654B9EC5D2}" type="presOf" srcId="{659C13D0-7F70-46F8-A661-9C099383D808}" destId="{1DB04678-6C61-4B2D-9850-DF86D7F3433D}" srcOrd="0" destOrd="0" presId="urn:microsoft.com/office/officeart/2005/8/layout/chevron2"/>
    <dgm:cxn modelId="{B065C0BC-6438-4355-8ADC-122E2D8D1D5F}" srcId="{659C13D0-7F70-46F8-A661-9C099383D808}" destId="{398D0C42-EF30-404A-A32D-DFBC7EE2F231}" srcOrd="0" destOrd="0" parTransId="{65D4C130-C8B1-4E8A-81F8-73BD5D4889C6}" sibTransId="{E14B3D8D-9BF1-41C7-80BA-96C201B13041}"/>
    <dgm:cxn modelId="{3CECC502-2828-45F0-AC25-E10BAF444587}" srcId="{398D0C42-EF30-404A-A32D-DFBC7EE2F231}" destId="{CA42EB85-219D-455E-9D24-B576B2CF7D86}" srcOrd="0" destOrd="0" parTransId="{E851D311-86B7-4CF4-91D3-2D8A9F4DC90D}" sibTransId="{5CBCFFD0-E3F6-4E06-8616-6F4CF50DB7FE}"/>
    <dgm:cxn modelId="{BE3D5719-E2F4-4D8A-B013-32F24CF4E4A1}" type="presParOf" srcId="{1DB04678-6C61-4B2D-9850-DF86D7F3433D}" destId="{54F57643-AE3B-4250-B238-8D9AB6BF988F}" srcOrd="0" destOrd="0" presId="urn:microsoft.com/office/officeart/2005/8/layout/chevron2"/>
    <dgm:cxn modelId="{222BE97F-449E-46F1-889A-B2915BD67AD3}" type="presParOf" srcId="{54F57643-AE3B-4250-B238-8D9AB6BF988F}" destId="{9A2AA644-E205-4BFC-8C29-B93086BA2031}" srcOrd="0" destOrd="0" presId="urn:microsoft.com/office/officeart/2005/8/layout/chevron2"/>
    <dgm:cxn modelId="{FF643999-2E47-4F08-B5BC-1A2309368BAF}" type="presParOf" srcId="{54F57643-AE3B-4250-B238-8D9AB6BF988F}" destId="{4348DE8B-CAA1-43F0-B134-F4E2C7608D2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9C13D0-7F70-46F8-A661-9C099383D808}" type="doc">
      <dgm:prSet loTypeId="urn:microsoft.com/office/officeart/2005/8/layout/chevron2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398D0C42-EF30-404A-A32D-DFBC7EE2F231}">
      <dgm:prSet phldrT="[Text]"/>
      <dgm:spPr>
        <a:solidFill>
          <a:schemeClr val="tx2">
            <a:lumMod val="75000"/>
          </a:schemeClr>
        </a:solidFill>
      </dgm:spPr>
      <dgm:t>
        <a:bodyPr/>
        <a:lstStyle/>
        <a:p>
          <a:endParaRPr lang="de-DE" dirty="0"/>
        </a:p>
      </dgm:t>
    </dgm:pt>
    <dgm:pt modelId="{65D4C130-C8B1-4E8A-81F8-73BD5D4889C6}" type="parTrans" cxnId="{B065C0BC-6438-4355-8ADC-122E2D8D1D5F}">
      <dgm:prSet/>
      <dgm:spPr/>
      <dgm:t>
        <a:bodyPr/>
        <a:lstStyle/>
        <a:p>
          <a:endParaRPr lang="de-DE"/>
        </a:p>
      </dgm:t>
    </dgm:pt>
    <dgm:pt modelId="{E14B3D8D-9BF1-41C7-80BA-96C201B13041}" type="sibTrans" cxnId="{B065C0BC-6438-4355-8ADC-122E2D8D1D5F}">
      <dgm:prSet/>
      <dgm:spPr/>
      <dgm:t>
        <a:bodyPr/>
        <a:lstStyle/>
        <a:p>
          <a:endParaRPr lang="de-DE"/>
        </a:p>
      </dgm:t>
    </dgm:pt>
    <dgm:pt modelId="{CA42EB85-219D-455E-9D24-B576B2CF7D86}">
      <dgm:prSet phldrT="[Text]" custT="1"/>
      <dgm:spPr/>
      <dgm:t>
        <a:bodyPr/>
        <a:lstStyle/>
        <a:p>
          <a:r>
            <a:rPr lang="de-DE" sz="1800" dirty="0" smtClean="0"/>
            <a:t>Geräte mit fehlerhaftem Standby ersetzen</a:t>
          </a:r>
          <a:endParaRPr lang="de-DE" sz="1800" dirty="0"/>
        </a:p>
      </dgm:t>
    </dgm:pt>
    <dgm:pt modelId="{E851D311-86B7-4CF4-91D3-2D8A9F4DC90D}" type="parTrans" cxnId="{3CECC502-2828-45F0-AC25-E10BAF444587}">
      <dgm:prSet/>
      <dgm:spPr/>
      <dgm:t>
        <a:bodyPr/>
        <a:lstStyle/>
        <a:p>
          <a:endParaRPr lang="de-DE"/>
        </a:p>
      </dgm:t>
    </dgm:pt>
    <dgm:pt modelId="{5CBCFFD0-E3F6-4E06-8616-6F4CF50DB7FE}" type="sibTrans" cxnId="{3CECC502-2828-45F0-AC25-E10BAF444587}">
      <dgm:prSet/>
      <dgm:spPr/>
      <dgm:t>
        <a:bodyPr/>
        <a:lstStyle/>
        <a:p>
          <a:endParaRPr lang="de-DE"/>
        </a:p>
      </dgm:t>
    </dgm:pt>
    <dgm:pt modelId="{1DB04678-6C61-4B2D-9850-DF86D7F3433D}" type="pres">
      <dgm:prSet presAssocID="{659C13D0-7F70-46F8-A661-9C099383D8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4F57643-AE3B-4250-B238-8D9AB6BF988F}" type="pres">
      <dgm:prSet presAssocID="{398D0C42-EF30-404A-A32D-DFBC7EE2F231}" presName="composite" presStyleCnt="0"/>
      <dgm:spPr/>
    </dgm:pt>
    <dgm:pt modelId="{9A2AA644-E205-4BFC-8C29-B93086BA2031}" type="pres">
      <dgm:prSet presAssocID="{398D0C42-EF30-404A-A32D-DFBC7EE2F231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348DE8B-CAA1-43F0-B134-F4E2C7608D28}" type="pres">
      <dgm:prSet presAssocID="{398D0C42-EF30-404A-A32D-DFBC7EE2F231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337EED82-CBD7-412C-81AC-C8A6C7124C2B}" type="presOf" srcId="{CA42EB85-219D-455E-9D24-B576B2CF7D86}" destId="{4348DE8B-CAA1-43F0-B134-F4E2C7608D28}" srcOrd="0" destOrd="0" presId="urn:microsoft.com/office/officeart/2005/8/layout/chevron2"/>
    <dgm:cxn modelId="{B065C0BC-6438-4355-8ADC-122E2D8D1D5F}" srcId="{659C13D0-7F70-46F8-A661-9C099383D808}" destId="{398D0C42-EF30-404A-A32D-DFBC7EE2F231}" srcOrd="0" destOrd="0" parTransId="{65D4C130-C8B1-4E8A-81F8-73BD5D4889C6}" sibTransId="{E14B3D8D-9BF1-41C7-80BA-96C201B13041}"/>
    <dgm:cxn modelId="{A0C53069-E89F-4FB8-882F-7B6D88606698}" type="presOf" srcId="{659C13D0-7F70-46F8-A661-9C099383D808}" destId="{1DB04678-6C61-4B2D-9850-DF86D7F3433D}" srcOrd="0" destOrd="0" presId="urn:microsoft.com/office/officeart/2005/8/layout/chevron2"/>
    <dgm:cxn modelId="{3CECC502-2828-45F0-AC25-E10BAF444587}" srcId="{398D0C42-EF30-404A-A32D-DFBC7EE2F231}" destId="{CA42EB85-219D-455E-9D24-B576B2CF7D86}" srcOrd="0" destOrd="0" parTransId="{E851D311-86B7-4CF4-91D3-2D8A9F4DC90D}" sibTransId="{5CBCFFD0-E3F6-4E06-8616-6F4CF50DB7FE}"/>
    <dgm:cxn modelId="{8601E7A4-8581-43C3-8C15-9E714FD62199}" type="presOf" srcId="{398D0C42-EF30-404A-A32D-DFBC7EE2F231}" destId="{9A2AA644-E205-4BFC-8C29-B93086BA2031}" srcOrd="0" destOrd="0" presId="urn:microsoft.com/office/officeart/2005/8/layout/chevron2"/>
    <dgm:cxn modelId="{143890B9-4ED9-4AFC-ACAF-F42511C431B5}" type="presParOf" srcId="{1DB04678-6C61-4B2D-9850-DF86D7F3433D}" destId="{54F57643-AE3B-4250-B238-8D9AB6BF988F}" srcOrd="0" destOrd="0" presId="urn:microsoft.com/office/officeart/2005/8/layout/chevron2"/>
    <dgm:cxn modelId="{6BC17630-C806-4981-AB0E-7F1D70EED20B}" type="presParOf" srcId="{54F57643-AE3B-4250-B238-8D9AB6BF988F}" destId="{9A2AA644-E205-4BFC-8C29-B93086BA2031}" srcOrd="0" destOrd="0" presId="urn:microsoft.com/office/officeart/2005/8/layout/chevron2"/>
    <dgm:cxn modelId="{52350CDF-9E01-459F-84D0-13391B56978F}" type="presParOf" srcId="{54F57643-AE3B-4250-B238-8D9AB6BF988F}" destId="{4348DE8B-CAA1-43F0-B134-F4E2C7608D2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9C13D0-7F70-46F8-A661-9C099383D808}" type="doc">
      <dgm:prSet loTypeId="urn:microsoft.com/office/officeart/2005/8/layout/chevron2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398D0C42-EF30-404A-A32D-DFBC7EE2F231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de-DE" dirty="0"/>
        </a:p>
      </dgm:t>
    </dgm:pt>
    <dgm:pt modelId="{65D4C130-C8B1-4E8A-81F8-73BD5D4889C6}" type="parTrans" cxnId="{B065C0BC-6438-4355-8ADC-122E2D8D1D5F}">
      <dgm:prSet/>
      <dgm:spPr/>
      <dgm:t>
        <a:bodyPr/>
        <a:lstStyle/>
        <a:p>
          <a:endParaRPr lang="de-DE"/>
        </a:p>
      </dgm:t>
    </dgm:pt>
    <dgm:pt modelId="{E14B3D8D-9BF1-41C7-80BA-96C201B13041}" type="sibTrans" cxnId="{B065C0BC-6438-4355-8ADC-122E2D8D1D5F}">
      <dgm:prSet/>
      <dgm:spPr/>
      <dgm:t>
        <a:bodyPr/>
        <a:lstStyle/>
        <a:p>
          <a:endParaRPr lang="de-DE"/>
        </a:p>
      </dgm:t>
    </dgm:pt>
    <dgm:pt modelId="{CA42EB85-219D-455E-9D24-B576B2CF7D86}">
      <dgm:prSet phldrT="[Text]" custT="1"/>
      <dgm:spPr/>
      <dgm:t>
        <a:bodyPr/>
        <a:lstStyle/>
        <a:p>
          <a:r>
            <a:rPr lang="de-DE" sz="1800" dirty="0" smtClean="0"/>
            <a:t>Schaltbare Steckdosen/Funksteckdosen installieren</a:t>
          </a:r>
          <a:endParaRPr lang="de-DE" sz="1800" dirty="0"/>
        </a:p>
      </dgm:t>
    </dgm:pt>
    <dgm:pt modelId="{E851D311-86B7-4CF4-91D3-2D8A9F4DC90D}" type="parTrans" cxnId="{3CECC502-2828-45F0-AC25-E10BAF444587}">
      <dgm:prSet/>
      <dgm:spPr/>
      <dgm:t>
        <a:bodyPr/>
        <a:lstStyle/>
        <a:p>
          <a:endParaRPr lang="de-DE"/>
        </a:p>
      </dgm:t>
    </dgm:pt>
    <dgm:pt modelId="{5CBCFFD0-E3F6-4E06-8616-6F4CF50DB7FE}" type="sibTrans" cxnId="{3CECC502-2828-45F0-AC25-E10BAF444587}">
      <dgm:prSet/>
      <dgm:spPr/>
      <dgm:t>
        <a:bodyPr/>
        <a:lstStyle/>
        <a:p>
          <a:endParaRPr lang="de-DE"/>
        </a:p>
      </dgm:t>
    </dgm:pt>
    <dgm:pt modelId="{1DB04678-6C61-4B2D-9850-DF86D7F3433D}" type="pres">
      <dgm:prSet presAssocID="{659C13D0-7F70-46F8-A661-9C099383D8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4F57643-AE3B-4250-B238-8D9AB6BF988F}" type="pres">
      <dgm:prSet presAssocID="{398D0C42-EF30-404A-A32D-DFBC7EE2F231}" presName="composite" presStyleCnt="0"/>
      <dgm:spPr/>
    </dgm:pt>
    <dgm:pt modelId="{9A2AA644-E205-4BFC-8C29-B93086BA2031}" type="pres">
      <dgm:prSet presAssocID="{398D0C42-EF30-404A-A32D-DFBC7EE2F231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348DE8B-CAA1-43F0-B134-F4E2C7608D28}" type="pres">
      <dgm:prSet presAssocID="{398D0C42-EF30-404A-A32D-DFBC7EE2F231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E0AFF58D-68FE-41F2-AE60-58897DB5C5DC}" type="presOf" srcId="{398D0C42-EF30-404A-A32D-DFBC7EE2F231}" destId="{9A2AA644-E205-4BFC-8C29-B93086BA2031}" srcOrd="0" destOrd="0" presId="urn:microsoft.com/office/officeart/2005/8/layout/chevron2"/>
    <dgm:cxn modelId="{B065C0BC-6438-4355-8ADC-122E2D8D1D5F}" srcId="{659C13D0-7F70-46F8-A661-9C099383D808}" destId="{398D0C42-EF30-404A-A32D-DFBC7EE2F231}" srcOrd="0" destOrd="0" parTransId="{65D4C130-C8B1-4E8A-81F8-73BD5D4889C6}" sibTransId="{E14B3D8D-9BF1-41C7-80BA-96C201B13041}"/>
    <dgm:cxn modelId="{2B5E28D7-5DC8-4688-B264-7194AF53B43B}" type="presOf" srcId="{CA42EB85-219D-455E-9D24-B576B2CF7D86}" destId="{4348DE8B-CAA1-43F0-B134-F4E2C7608D28}" srcOrd="0" destOrd="0" presId="urn:microsoft.com/office/officeart/2005/8/layout/chevron2"/>
    <dgm:cxn modelId="{3CECC502-2828-45F0-AC25-E10BAF444587}" srcId="{398D0C42-EF30-404A-A32D-DFBC7EE2F231}" destId="{CA42EB85-219D-455E-9D24-B576B2CF7D86}" srcOrd="0" destOrd="0" parTransId="{E851D311-86B7-4CF4-91D3-2D8A9F4DC90D}" sibTransId="{5CBCFFD0-E3F6-4E06-8616-6F4CF50DB7FE}"/>
    <dgm:cxn modelId="{E525BFB2-391F-461F-B69D-18380855E2D3}" type="presOf" srcId="{659C13D0-7F70-46F8-A661-9C099383D808}" destId="{1DB04678-6C61-4B2D-9850-DF86D7F3433D}" srcOrd="0" destOrd="0" presId="urn:microsoft.com/office/officeart/2005/8/layout/chevron2"/>
    <dgm:cxn modelId="{7570064C-666B-4FD7-85A5-EB0874282A07}" type="presParOf" srcId="{1DB04678-6C61-4B2D-9850-DF86D7F3433D}" destId="{54F57643-AE3B-4250-B238-8D9AB6BF988F}" srcOrd="0" destOrd="0" presId="urn:microsoft.com/office/officeart/2005/8/layout/chevron2"/>
    <dgm:cxn modelId="{3C5FE20A-7731-48B7-B72A-5B399C7179ED}" type="presParOf" srcId="{54F57643-AE3B-4250-B238-8D9AB6BF988F}" destId="{9A2AA644-E205-4BFC-8C29-B93086BA2031}" srcOrd="0" destOrd="0" presId="urn:microsoft.com/office/officeart/2005/8/layout/chevron2"/>
    <dgm:cxn modelId="{7A157BAD-CF26-4B91-84D5-2B40F0025D1B}" type="presParOf" srcId="{54F57643-AE3B-4250-B238-8D9AB6BF988F}" destId="{4348DE8B-CAA1-43F0-B134-F4E2C7608D2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59C13D0-7F70-46F8-A661-9C099383D808}" type="doc">
      <dgm:prSet loTypeId="urn:microsoft.com/office/officeart/2005/8/layout/chevron2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398D0C42-EF30-404A-A32D-DFBC7EE2F231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de-DE" dirty="0"/>
        </a:p>
      </dgm:t>
    </dgm:pt>
    <dgm:pt modelId="{65D4C130-C8B1-4E8A-81F8-73BD5D4889C6}" type="parTrans" cxnId="{B065C0BC-6438-4355-8ADC-122E2D8D1D5F}">
      <dgm:prSet/>
      <dgm:spPr/>
      <dgm:t>
        <a:bodyPr/>
        <a:lstStyle/>
        <a:p>
          <a:endParaRPr lang="de-DE"/>
        </a:p>
      </dgm:t>
    </dgm:pt>
    <dgm:pt modelId="{E14B3D8D-9BF1-41C7-80BA-96C201B13041}" type="sibTrans" cxnId="{B065C0BC-6438-4355-8ADC-122E2D8D1D5F}">
      <dgm:prSet/>
      <dgm:spPr/>
      <dgm:t>
        <a:bodyPr/>
        <a:lstStyle/>
        <a:p>
          <a:endParaRPr lang="de-DE"/>
        </a:p>
      </dgm:t>
    </dgm:pt>
    <dgm:pt modelId="{CA42EB85-219D-455E-9D24-B576B2CF7D86}">
      <dgm:prSet phldrT="[Text]" custT="1"/>
      <dgm:spPr/>
      <dgm:t>
        <a:bodyPr/>
        <a:lstStyle/>
        <a:p>
          <a:r>
            <a:rPr lang="de-DE" sz="1800" dirty="0" smtClean="0"/>
            <a:t>Richtlinien erstellen, umsetzen und kontrollieren</a:t>
          </a:r>
          <a:endParaRPr lang="de-DE" sz="1800" dirty="0"/>
        </a:p>
      </dgm:t>
    </dgm:pt>
    <dgm:pt modelId="{E851D311-86B7-4CF4-91D3-2D8A9F4DC90D}" type="parTrans" cxnId="{3CECC502-2828-45F0-AC25-E10BAF444587}">
      <dgm:prSet/>
      <dgm:spPr/>
      <dgm:t>
        <a:bodyPr/>
        <a:lstStyle/>
        <a:p>
          <a:endParaRPr lang="de-DE"/>
        </a:p>
      </dgm:t>
    </dgm:pt>
    <dgm:pt modelId="{5CBCFFD0-E3F6-4E06-8616-6F4CF50DB7FE}" type="sibTrans" cxnId="{3CECC502-2828-45F0-AC25-E10BAF444587}">
      <dgm:prSet/>
      <dgm:spPr/>
      <dgm:t>
        <a:bodyPr/>
        <a:lstStyle/>
        <a:p>
          <a:endParaRPr lang="de-DE"/>
        </a:p>
      </dgm:t>
    </dgm:pt>
    <dgm:pt modelId="{1DB04678-6C61-4B2D-9850-DF86D7F3433D}" type="pres">
      <dgm:prSet presAssocID="{659C13D0-7F70-46F8-A661-9C099383D8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4F57643-AE3B-4250-B238-8D9AB6BF988F}" type="pres">
      <dgm:prSet presAssocID="{398D0C42-EF30-404A-A32D-DFBC7EE2F231}" presName="composite" presStyleCnt="0"/>
      <dgm:spPr/>
    </dgm:pt>
    <dgm:pt modelId="{9A2AA644-E205-4BFC-8C29-B93086BA2031}" type="pres">
      <dgm:prSet presAssocID="{398D0C42-EF30-404A-A32D-DFBC7EE2F231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348DE8B-CAA1-43F0-B134-F4E2C7608D28}" type="pres">
      <dgm:prSet presAssocID="{398D0C42-EF30-404A-A32D-DFBC7EE2F231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F8DC2E34-648B-48D6-84E0-B9ECF23292A9}" type="presOf" srcId="{CA42EB85-219D-455E-9D24-B576B2CF7D86}" destId="{4348DE8B-CAA1-43F0-B134-F4E2C7608D28}" srcOrd="0" destOrd="0" presId="urn:microsoft.com/office/officeart/2005/8/layout/chevron2"/>
    <dgm:cxn modelId="{2623D348-7BA8-4879-B60E-3C07605622AB}" type="presOf" srcId="{659C13D0-7F70-46F8-A661-9C099383D808}" destId="{1DB04678-6C61-4B2D-9850-DF86D7F3433D}" srcOrd="0" destOrd="0" presId="urn:microsoft.com/office/officeart/2005/8/layout/chevron2"/>
    <dgm:cxn modelId="{B065C0BC-6438-4355-8ADC-122E2D8D1D5F}" srcId="{659C13D0-7F70-46F8-A661-9C099383D808}" destId="{398D0C42-EF30-404A-A32D-DFBC7EE2F231}" srcOrd="0" destOrd="0" parTransId="{65D4C130-C8B1-4E8A-81F8-73BD5D4889C6}" sibTransId="{E14B3D8D-9BF1-41C7-80BA-96C201B13041}"/>
    <dgm:cxn modelId="{DFA53445-BA4D-4B23-97FA-981BAC841689}" type="presOf" srcId="{398D0C42-EF30-404A-A32D-DFBC7EE2F231}" destId="{9A2AA644-E205-4BFC-8C29-B93086BA2031}" srcOrd="0" destOrd="0" presId="urn:microsoft.com/office/officeart/2005/8/layout/chevron2"/>
    <dgm:cxn modelId="{3CECC502-2828-45F0-AC25-E10BAF444587}" srcId="{398D0C42-EF30-404A-A32D-DFBC7EE2F231}" destId="{CA42EB85-219D-455E-9D24-B576B2CF7D86}" srcOrd="0" destOrd="0" parTransId="{E851D311-86B7-4CF4-91D3-2D8A9F4DC90D}" sibTransId="{5CBCFFD0-E3F6-4E06-8616-6F4CF50DB7FE}"/>
    <dgm:cxn modelId="{DF7F33BD-EF62-469D-B5CF-CE6BE1997A0D}" type="presParOf" srcId="{1DB04678-6C61-4B2D-9850-DF86D7F3433D}" destId="{54F57643-AE3B-4250-B238-8D9AB6BF988F}" srcOrd="0" destOrd="0" presId="urn:microsoft.com/office/officeart/2005/8/layout/chevron2"/>
    <dgm:cxn modelId="{1A2044A8-7BF5-44C8-A2EE-6C12BF76292B}" type="presParOf" srcId="{54F57643-AE3B-4250-B238-8D9AB6BF988F}" destId="{9A2AA644-E205-4BFC-8C29-B93086BA2031}" srcOrd="0" destOrd="0" presId="urn:microsoft.com/office/officeart/2005/8/layout/chevron2"/>
    <dgm:cxn modelId="{34671787-7120-4A6A-BE09-666C26A077FA}" type="presParOf" srcId="{54F57643-AE3B-4250-B238-8D9AB6BF988F}" destId="{4348DE8B-CAA1-43F0-B134-F4E2C7608D2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59C13D0-7F70-46F8-A661-9C099383D808}" type="doc">
      <dgm:prSet loTypeId="urn:microsoft.com/office/officeart/2005/8/layout/chevron2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398D0C42-EF30-404A-A32D-DFBC7EE2F231}">
      <dgm:prSet phldrT="[Text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endParaRPr lang="de-DE" dirty="0"/>
        </a:p>
      </dgm:t>
    </dgm:pt>
    <dgm:pt modelId="{65D4C130-C8B1-4E8A-81F8-73BD5D4889C6}" type="parTrans" cxnId="{B065C0BC-6438-4355-8ADC-122E2D8D1D5F}">
      <dgm:prSet/>
      <dgm:spPr/>
      <dgm:t>
        <a:bodyPr/>
        <a:lstStyle/>
        <a:p>
          <a:endParaRPr lang="de-DE"/>
        </a:p>
      </dgm:t>
    </dgm:pt>
    <dgm:pt modelId="{E14B3D8D-9BF1-41C7-80BA-96C201B13041}" type="sibTrans" cxnId="{B065C0BC-6438-4355-8ADC-122E2D8D1D5F}">
      <dgm:prSet/>
      <dgm:spPr/>
      <dgm:t>
        <a:bodyPr/>
        <a:lstStyle/>
        <a:p>
          <a:endParaRPr lang="de-DE"/>
        </a:p>
      </dgm:t>
    </dgm:pt>
    <dgm:pt modelId="{CA42EB85-219D-455E-9D24-B576B2CF7D86}">
      <dgm:prSet phldrT="[Text]" custT="1"/>
      <dgm:spPr/>
      <dgm:t>
        <a:bodyPr/>
        <a:lstStyle/>
        <a:p>
          <a:r>
            <a:rPr lang="de-DE" sz="1800" dirty="0" smtClean="0"/>
            <a:t>Arbeitsanweisungen erstellen</a:t>
          </a:r>
          <a:endParaRPr lang="de-DE" sz="1800" dirty="0"/>
        </a:p>
      </dgm:t>
    </dgm:pt>
    <dgm:pt modelId="{E851D311-86B7-4CF4-91D3-2D8A9F4DC90D}" type="parTrans" cxnId="{3CECC502-2828-45F0-AC25-E10BAF444587}">
      <dgm:prSet/>
      <dgm:spPr/>
      <dgm:t>
        <a:bodyPr/>
        <a:lstStyle/>
        <a:p>
          <a:endParaRPr lang="de-DE"/>
        </a:p>
      </dgm:t>
    </dgm:pt>
    <dgm:pt modelId="{5CBCFFD0-E3F6-4E06-8616-6F4CF50DB7FE}" type="sibTrans" cxnId="{3CECC502-2828-45F0-AC25-E10BAF444587}">
      <dgm:prSet/>
      <dgm:spPr/>
      <dgm:t>
        <a:bodyPr/>
        <a:lstStyle/>
        <a:p>
          <a:endParaRPr lang="de-DE"/>
        </a:p>
      </dgm:t>
    </dgm:pt>
    <dgm:pt modelId="{1DB04678-6C61-4B2D-9850-DF86D7F3433D}" type="pres">
      <dgm:prSet presAssocID="{659C13D0-7F70-46F8-A661-9C099383D8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4F57643-AE3B-4250-B238-8D9AB6BF988F}" type="pres">
      <dgm:prSet presAssocID="{398D0C42-EF30-404A-A32D-DFBC7EE2F231}" presName="composite" presStyleCnt="0"/>
      <dgm:spPr/>
    </dgm:pt>
    <dgm:pt modelId="{9A2AA644-E205-4BFC-8C29-B93086BA2031}" type="pres">
      <dgm:prSet presAssocID="{398D0C42-EF30-404A-A32D-DFBC7EE2F231}" presName="parentText" presStyleLbl="alignNode1" presStyleIdx="0" presStyleCnt="1" custScaleY="100392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348DE8B-CAA1-43F0-B134-F4E2C7608D28}" type="pres">
      <dgm:prSet presAssocID="{398D0C42-EF30-404A-A32D-DFBC7EE2F231}" presName="descendantText" presStyleLbl="alignAcc1" presStyleIdx="0" presStyleCnt="1" custScaleY="10038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30E23B00-C562-4B4D-BC96-1C0218E099D6}" type="presOf" srcId="{398D0C42-EF30-404A-A32D-DFBC7EE2F231}" destId="{9A2AA644-E205-4BFC-8C29-B93086BA2031}" srcOrd="0" destOrd="0" presId="urn:microsoft.com/office/officeart/2005/8/layout/chevron2"/>
    <dgm:cxn modelId="{5873D179-AD59-44DA-A327-AB6DEECE2B8C}" type="presOf" srcId="{CA42EB85-219D-455E-9D24-B576B2CF7D86}" destId="{4348DE8B-CAA1-43F0-B134-F4E2C7608D28}" srcOrd="0" destOrd="0" presId="urn:microsoft.com/office/officeart/2005/8/layout/chevron2"/>
    <dgm:cxn modelId="{A43FB9B8-7C03-4610-8B3E-E29CED97D04F}" type="presOf" srcId="{659C13D0-7F70-46F8-A661-9C099383D808}" destId="{1DB04678-6C61-4B2D-9850-DF86D7F3433D}" srcOrd="0" destOrd="0" presId="urn:microsoft.com/office/officeart/2005/8/layout/chevron2"/>
    <dgm:cxn modelId="{B065C0BC-6438-4355-8ADC-122E2D8D1D5F}" srcId="{659C13D0-7F70-46F8-A661-9C099383D808}" destId="{398D0C42-EF30-404A-A32D-DFBC7EE2F231}" srcOrd="0" destOrd="0" parTransId="{65D4C130-C8B1-4E8A-81F8-73BD5D4889C6}" sibTransId="{E14B3D8D-9BF1-41C7-80BA-96C201B13041}"/>
    <dgm:cxn modelId="{3CECC502-2828-45F0-AC25-E10BAF444587}" srcId="{398D0C42-EF30-404A-A32D-DFBC7EE2F231}" destId="{CA42EB85-219D-455E-9D24-B576B2CF7D86}" srcOrd="0" destOrd="0" parTransId="{E851D311-86B7-4CF4-91D3-2D8A9F4DC90D}" sibTransId="{5CBCFFD0-E3F6-4E06-8616-6F4CF50DB7FE}"/>
    <dgm:cxn modelId="{B48E6161-09CD-4C66-A00C-96A8C516E223}" type="presParOf" srcId="{1DB04678-6C61-4B2D-9850-DF86D7F3433D}" destId="{54F57643-AE3B-4250-B238-8D9AB6BF988F}" srcOrd="0" destOrd="0" presId="urn:microsoft.com/office/officeart/2005/8/layout/chevron2"/>
    <dgm:cxn modelId="{DBC27A6B-5F03-44AD-8D38-E9F89D7161B5}" type="presParOf" srcId="{54F57643-AE3B-4250-B238-8D9AB6BF988F}" destId="{9A2AA644-E205-4BFC-8C29-B93086BA2031}" srcOrd="0" destOrd="0" presId="urn:microsoft.com/office/officeart/2005/8/layout/chevron2"/>
    <dgm:cxn modelId="{04467C60-745B-4403-91B7-59347B514AE2}" type="presParOf" srcId="{54F57643-AE3B-4250-B238-8D9AB6BF988F}" destId="{4348DE8B-CAA1-43F0-B134-F4E2C7608D2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59C13D0-7F70-46F8-A661-9C099383D808}" type="doc">
      <dgm:prSet loTypeId="urn:microsoft.com/office/officeart/2005/8/layout/chevron2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398D0C42-EF30-404A-A32D-DFBC7EE2F231}">
      <dgm:prSet phldrT="[Tex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de-DE" dirty="0"/>
        </a:p>
      </dgm:t>
    </dgm:pt>
    <dgm:pt modelId="{65D4C130-C8B1-4E8A-81F8-73BD5D4889C6}" type="parTrans" cxnId="{B065C0BC-6438-4355-8ADC-122E2D8D1D5F}">
      <dgm:prSet/>
      <dgm:spPr/>
      <dgm:t>
        <a:bodyPr/>
        <a:lstStyle/>
        <a:p>
          <a:endParaRPr lang="de-DE"/>
        </a:p>
      </dgm:t>
    </dgm:pt>
    <dgm:pt modelId="{E14B3D8D-9BF1-41C7-80BA-96C201B13041}" type="sibTrans" cxnId="{B065C0BC-6438-4355-8ADC-122E2D8D1D5F}">
      <dgm:prSet/>
      <dgm:spPr/>
      <dgm:t>
        <a:bodyPr/>
        <a:lstStyle/>
        <a:p>
          <a:endParaRPr lang="de-DE"/>
        </a:p>
      </dgm:t>
    </dgm:pt>
    <dgm:pt modelId="{CA42EB85-219D-455E-9D24-B576B2CF7D86}">
      <dgm:prSet phldrT="[Text]" custT="1"/>
      <dgm:spPr/>
      <dgm:t>
        <a:bodyPr/>
        <a:lstStyle/>
        <a:p>
          <a:r>
            <a:rPr lang="de-DE" sz="1800" dirty="0" smtClean="0"/>
            <a:t>Mitarbeiter schulen</a:t>
          </a:r>
          <a:endParaRPr lang="de-DE" sz="1800" dirty="0"/>
        </a:p>
      </dgm:t>
    </dgm:pt>
    <dgm:pt modelId="{E851D311-86B7-4CF4-91D3-2D8A9F4DC90D}" type="parTrans" cxnId="{3CECC502-2828-45F0-AC25-E10BAF444587}">
      <dgm:prSet/>
      <dgm:spPr/>
      <dgm:t>
        <a:bodyPr/>
        <a:lstStyle/>
        <a:p>
          <a:endParaRPr lang="de-DE"/>
        </a:p>
      </dgm:t>
    </dgm:pt>
    <dgm:pt modelId="{5CBCFFD0-E3F6-4E06-8616-6F4CF50DB7FE}" type="sibTrans" cxnId="{3CECC502-2828-45F0-AC25-E10BAF444587}">
      <dgm:prSet/>
      <dgm:spPr/>
      <dgm:t>
        <a:bodyPr/>
        <a:lstStyle/>
        <a:p>
          <a:endParaRPr lang="de-DE"/>
        </a:p>
      </dgm:t>
    </dgm:pt>
    <dgm:pt modelId="{1DB04678-6C61-4B2D-9850-DF86D7F3433D}" type="pres">
      <dgm:prSet presAssocID="{659C13D0-7F70-46F8-A661-9C099383D8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4F57643-AE3B-4250-B238-8D9AB6BF988F}" type="pres">
      <dgm:prSet presAssocID="{398D0C42-EF30-404A-A32D-DFBC7EE2F231}" presName="composite" presStyleCnt="0"/>
      <dgm:spPr/>
    </dgm:pt>
    <dgm:pt modelId="{9A2AA644-E205-4BFC-8C29-B93086BA2031}" type="pres">
      <dgm:prSet presAssocID="{398D0C42-EF30-404A-A32D-DFBC7EE2F231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348DE8B-CAA1-43F0-B134-F4E2C7608D28}" type="pres">
      <dgm:prSet presAssocID="{398D0C42-EF30-404A-A32D-DFBC7EE2F231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EBE34C86-A72F-4B6C-83D9-D78597BCA779}" type="presOf" srcId="{CA42EB85-219D-455E-9D24-B576B2CF7D86}" destId="{4348DE8B-CAA1-43F0-B134-F4E2C7608D28}" srcOrd="0" destOrd="0" presId="urn:microsoft.com/office/officeart/2005/8/layout/chevron2"/>
    <dgm:cxn modelId="{83CD2BBA-FECB-4029-A4D1-51A135DBCFF3}" type="presOf" srcId="{659C13D0-7F70-46F8-A661-9C099383D808}" destId="{1DB04678-6C61-4B2D-9850-DF86D7F3433D}" srcOrd="0" destOrd="0" presId="urn:microsoft.com/office/officeart/2005/8/layout/chevron2"/>
    <dgm:cxn modelId="{B065C0BC-6438-4355-8ADC-122E2D8D1D5F}" srcId="{659C13D0-7F70-46F8-A661-9C099383D808}" destId="{398D0C42-EF30-404A-A32D-DFBC7EE2F231}" srcOrd="0" destOrd="0" parTransId="{65D4C130-C8B1-4E8A-81F8-73BD5D4889C6}" sibTransId="{E14B3D8D-9BF1-41C7-80BA-96C201B13041}"/>
    <dgm:cxn modelId="{081D296F-0EEA-4416-BA27-7E04A823E3EA}" type="presOf" srcId="{398D0C42-EF30-404A-A32D-DFBC7EE2F231}" destId="{9A2AA644-E205-4BFC-8C29-B93086BA2031}" srcOrd="0" destOrd="0" presId="urn:microsoft.com/office/officeart/2005/8/layout/chevron2"/>
    <dgm:cxn modelId="{3CECC502-2828-45F0-AC25-E10BAF444587}" srcId="{398D0C42-EF30-404A-A32D-DFBC7EE2F231}" destId="{CA42EB85-219D-455E-9D24-B576B2CF7D86}" srcOrd="0" destOrd="0" parTransId="{E851D311-86B7-4CF4-91D3-2D8A9F4DC90D}" sibTransId="{5CBCFFD0-E3F6-4E06-8616-6F4CF50DB7FE}"/>
    <dgm:cxn modelId="{072D4F90-273C-47E5-B040-F13DBE90E030}" type="presParOf" srcId="{1DB04678-6C61-4B2D-9850-DF86D7F3433D}" destId="{54F57643-AE3B-4250-B238-8D9AB6BF988F}" srcOrd="0" destOrd="0" presId="urn:microsoft.com/office/officeart/2005/8/layout/chevron2"/>
    <dgm:cxn modelId="{B76D3A65-1B1F-4252-A350-D558CA333A24}" type="presParOf" srcId="{54F57643-AE3B-4250-B238-8D9AB6BF988F}" destId="{9A2AA644-E205-4BFC-8C29-B93086BA2031}" srcOrd="0" destOrd="0" presId="urn:microsoft.com/office/officeart/2005/8/layout/chevron2"/>
    <dgm:cxn modelId="{97CE1A0A-A5C4-4143-9E7F-08BCF8B28028}" type="presParOf" srcId="{54F57643-AE3B-4250-B238-8D9AB6BF988F}" destId="{4348DE8B-CAA1-43F0-B134-F4E2C7608D2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59C13D0-7F70-46F8-A661-9C099383D808}" type="doc">
      <dgm:prSet loTypeId="urn:microsoft.com/office/officeart/2005/8/layout/chevron2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398D0C42-EF30-404A-A32D-DFBC7EE2F231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de-DE" dirty="0"/>
        </a:p>
      </dgm:t>
    </dgm:pt>
    <dgm:pt modelId="{65D4C130-C8B1-4E8A-81F8-73BD5D4889C6}" type="parTrans" cxnId="{B065C0BC-6438-4355-8ADC-122E2D8D1D5F}">
      <dgm:prSet/>
      <dgm:spPr/>
      <dgm:t>
        <a:bodyPr/>
        <a:lstStyle/>
        <a:p>
          <a:endParaRPr lang="de-DE"/>
        </a:p>
      </dgm:t>
    </dgm:pt>
    <dgm:pt modelId="{E14B3D8D-9BF1-41C7-80BA-96C201B13041}" type="sibTrans" cxnId="{B065C0BC-6438-4355-8ADC-122E2D8D1D5F}">
      <dgm:prSet/>
      <dgm:spPr/>
      <dgm:t>
        <a:bodyPr/>
        <a:lstStyle/>
        <a:p>
          <a:endParaRPr lang="de-DE"/>
        </a:p>
      </dgm:t>
    </dgm:pt>
    <dgm:pt modelId="{CA42EB85-219D-455E-9D24-B576B2CF7D86}">
      <dgm:prSet phldrT="[Text]" custT="1"/>
      <dgm:spPr/>
      <dgm:t>
        <a:bodyPr/>
        <a:lstStyle/>
        <a:p>
          <a:r>
            <a:rPr lang="de-DE" sz="1800" dirty="0" smtClean="0"/>
            <a:t>Ergebnisse dokumentieren und publizieren</a:t>
          </a:r>
          <a:endParaRPr lang="de-DE" sz="1800" dirty="0"/>
        </a:p>
      </dgm:t>
    </dgm:pt>
    <dgm:pt modelId="{E851D311-86B7-4CF4-91D3-2D8A9F4DC90D}" type="parTrans" cxnId="{3CECC502-2828-45F0-AC25-E10BAF444587}">
      <dgm:prSet/>
      <dgm:spPr/>
      <dgm:t>
        <a:bodyPr/>
        <a:lstStyle/>
        <a:p>
          <a:endParaRPr lang="de-DE"/>
        </a:p>
      </dgm:t>
    </dgm:pt>
    <dgm:pt modelId="{5CBCFFD0-E3F6-4E06-8616-6F4CF50DB7FE}" type="sibTrans" cxnId="{3CECC502-2828-45F0-AC25-E10BAF444587}">
      <dgm:prSet/>
      <dgm:spPr/>
      <dgm:t>
        <a:bodyPr/>
        <a:lstStyle/>
        <a:p>
          <a:endParaRPr lang="de-DE"/>
        </a:p>
      </dgm:t>
    </dgm:pt>
    <dgm:pt modelId="{1DB04678-6C61-4B2D-9850-DF86D7F3433D}" type="pres">
      <dgm:prSet presAssocID="{659C13D0-7F70-46F8-A661-9C099383D8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4F57643-AE3B-4250-B238-8D9AB6BF988F}" type="pres">
      <dgm:prSet presAssocID="{398D0C42-EF30-404A-A32D-DFBC7EE2F231}" presName="composite" presStyleCnt="0"/>
      <dgm:spPr/>
    </dgm:pt>
    <dgm:pt modelId="{9A2AA644-E205-4BFC-8C29-B93086BA2031}" type="pres">
      <dgm:prSet presAssocID="{398D0C42-EF30-404A-A32D-DFBC7EE2F231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348DE8B-CAA1-43F0-B134-F4E2C7608D28}" type="pres">
      <dgm:prSet presAssocID="{398D0C42-EF30-404A-A32D-DFBC7EE2F231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88E29538-DC74-4FF3-8231-EE432EA67741}" type="presOf" srcId="{398D0C42-EF30-404A-A32D-DFBC7EE2F231}" destId="{9A2AA644-E205-4BFC-8C29-B93086BA2031}" srcOrd="0" destOrd="0" presId="urn:microsoft.com/office/officeart/2005/8/layout/chevron2"/>
    <dgm:cxn modelId="{0A30C8D9-3F63-42FD-B884-7559F05EAB3D}" type="presOf" srcId="{659C13D0-7F70-46F8-A661-9C099383D808}" destId="{1DB04678-6C61-4B2D-9850-DF86D7F3433D}" srcOrd="0" destOrd="0" presId="urn:microsoft.com/office/officeart/2005/8/layout/chevron2"/>
    <dgm:cxn modelId="{B065C0BC-6438-4355-8ADC-122E2D8D1D5F}" srcId="{659C13D0-7F70-46F8-A661-9C099383D808}" destId="{398D0C42-EF30-404A-A32D-DFBC7EE2F231}" srcOrd="0" destOrd="0" parTransId="{65D4C130-C8B1-4E8A-81F8-73BD5D4889C6}" sibTransId="{E14B3D8D-9BF1-41C7-80BA-96C201B13041}"/>
    <dgm:cxn modelId="{3833BD47-7C7F-4456-A7F5-3B128CD5B442}" type="presOf" srcId="{CA42EB85-219D-455E-9D24-B576B2CF7D86}" destId="{4348DE8B-CAA1-43F0-B134-F4E2C7608D28}" srcOrd="0" destOrd="0" presId="urn:microsoft.com/office/officeart/2005/8/layout/chevron2"/>
    <dgm:cxn modelId="{3CECC502-2828-45F0-AC25-E10BAF444587}" srcId="{398D0C42-EF30-404A-A32D-DFBC7EE2F231}" destId="{CA42EB85-219D-455E-9D24-B576B2CF7D86}" srcOrd="0" destOrd="0" parTransId="{E851D311-86B7-4CF4-91D3-2D8A9F4DC90D}" sibTransId="{5CBCFFD0-E3F6-4E06-8616-6F4CF50DB7FE}"/>
    <dgm:cxn modelId="{29C6F607-E239-4B3B-9830-F0D700438B50}" type="presParOf" srcId="{1DB04678-6C61-4B2D-9850-DF86D7F3433D}" destId="{54F57643-AE3B-4250-B238-8D9AB6BF988F}" srcOrd="0" destOrd="0" presId="urn:microsoft.com/office/officeart/2005/8/layout/chevron2"/>
    <dgm:cxn modelId="{AC2CC43C-31B1-47A6-B1AF-AA595784DC45}" type="presParOf" srcId="{54F57643-AE3B-4250-B238-8D9AB6BF988F}" destId="{9A2AA644-E205-4BFC-8C29-B93086BA2031}" srcOrd="0" destOrd="0" presId="urn:microsoft.com/office/officeart/2005/8/layout/chevron2"/>
    <dgm:cxn modelId="{554D763B-6544-4096-BFEA-EE22D2A3DDA7}" type="presParOf" srcId="{54F57643-AE3B-4250-B238-8D9AB6BF988F}" destId="{4348DE8B-CAA1-43F0-B134-F4E2C7608D2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3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AA644-E205-4BFC-8C29-B93086BA2031}">
      <dsp:nvSpPr>
        <dsp:cNvPr id="0" name=""/>
        <dsp:cNvSpPr/>
      </dsp:nvSpPr>
      <dsp:spPr>
        <a:xfrm rot="5400000">
          <a:off x="-77617" y="77617"/>
          <a:ext cx="517451" cy="362215"/>
        </a:xfrm>
        <a:prstGeom prst="chevron">
          <a:avLst/>
        </a:prstGeom>
        <a:solidFill>
          <a:schemeClr val="tx2">
            <a:lumMod val="5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000" kern="1200" dirty="0"/>
        </a:p>
      </dsp:txBody>
      <dsp:txXfrm rot="-5400000">
        <a:off x="2" y="181107"/>
        <a:ext cx="362215" cy="155236"/>
      </dsp:txXfrm>
    </dsp:sp>
    <dsp:sp modelId="{4348DE8B-CAA1-43F0-B134-F4E2C7608D28}">
      <dsp:nvSpPr>
        <dsp:cNvPr id="0" name=""/>
        <dsp:cNvSpPr/>
      </dsp:nvSpPr>
      <dsp:spPr>
        <a:xfrm rot="5400000">
          <a:off x="2739669" y="-2377454"/>
          <a:ext cx="336343" cy="50912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Energieverbrauch der einzelnen Geräte ermitteln</a:t>
          </a:r>
          <a:endParaRPr lang="de-DE" sz="1800" kern="1200" dirty="0"/>
        </a:p>
      </dsp:txBody>
      <dsp:txXfrm rot="-5400000">
        <a:off x="362216" y="16418"/>
        <a:ext cx="5074832" cy="3035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AA644-E205-4BFC-8C29-B93086BA2031}">
      <dsp:nvSpPr>
        <dsp:cNvPr id="0" name=""/>
        <dsp:cNvSpPr/>
      </dsp:nvSpPr>
      <dsp:spPr>
        <a:xfrm rot="5400000">
          <a:off x="-77617" y="77617"/>
          <a:ext cx="517451" cy="362215"/>
        </a:xfrm>
        <a:prstGeom prst="chevron">
          <a:avLst/>
        </a:prstGeom>
        <a:solidFill>
          <a:schemeClr val="tx2">
            <a:lumMod val="75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000" kern="1200" dirty="0"/>
        </a:p>
      </dsp:txBody>
      <dsp:txXfrm rot="-5400000">
        <a:off x="2" y="181107"/>
        <a:ext cx="362215" cy="155236"/>
      </dsp:txXfrm>
    </dsp:sp>
    <dsp:sp modelId="{4348DE8B-CAA1-43F0-B134-F4E2C7608D28}">
      <dsp:nvSpPr>
        <dsp:cNvPr id="0" name=""/>
        <dsp:cNvSpPr/>
      </dsp:nvSpPr>
      <dsp:spPr>
        <a:xfrm rot="5400000">
          <a:off x="2739669" y="-2377454"/>
          <a:ext cx="336343" cy="50912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Geräte mit fehlerhaftem Standby ersetzen</a:t>
          </a:r>
          <a:endParaRPr lang="de-DE" sz="1800" kern="1200" dirty="0"/>
        </a:p>
      </dsp:txBody>
      <dsp:txXfrm rot="-5400000">
        <a:off x="362216" y="16418"/>
        <a:ext cx="5074832" cy="3035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AA644-E205-4BFC-8C29-B93086BA2031}">
      <dsp:nvSpPr>
        <dsp:cNvPr id="0" name=""/>
        <dsp:cNvSpPr/>
      </dsp:nvSpPr>
      <dsp:spPr>
        <a:xfrm rot="5400000">
          <a:off x="-77617" y="77617"/>
          <a:ext cx="517451" cy="362215"/>
        </a:xfrm>
        <a:prstGeom prst="chevron">
          <a:avLst/>
        </a:prstGeom>
        <a:solidFill>
          <a:schemeClr val="accent1">
            <a:lumMod val="75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000" kern="1200" dirty="0"/>
        </a:p>
      </dsp:txBody>
      <dsp:txXfrm rot="-5400000">
        <a:off x="2" y="181107"/>
        <a:ext cx="362215" cy="155236"/>
      </dsp:txXfrm>
    </dsp:sp>
    <dsp:sp modelId="{4348DE8B-CAA1-43F0-B134-F4E2C7608D28}">
      <dsp:nvSpPr>
        <dsp:cNvPr id="0" name=""/>
        <dsp:cNvSpPr/>
      </dsp:nvSpPr>
      <dsp:spPr>
        <a:xfrm rot="5400000">
          <a:off x="2739669" y="-2377454"/>
          <a:ext cx="336343" cy="50912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Schaltbare Steckdosen/Funksteckdosen installieren</a:t>
          </a:r>
          <a:endParaRPr lang="de-DE" sz="1800" kern="1200" dirty="0"/>
        </a:p>
      </dsp:txBody>
      <dsp:txXfrm rot="-5400000">
        <a:off x="362216" y="16418"/>
        <a:ext cx="5074832" cy="3035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AA644-E205-4BFC-8C29-B93086BA2031}">
      <dsp:nvSpPr>
        <dsp:cNvPr id="0" name=""/>
        <dsp:cNvSpPr/>
      </dsp:nvSpPr>
      <dsp:spPr>
        <a:xfrm rot="5400000">
          <a:off x="-77617" y="77617"/>
          <a:ext cx="517451" cy="362215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000" kern="1200" dirty="0"/>
        </a:p>
      </dsp:txBody>
      <dsp:txXfrm rot="-5400000">
        <a:off x="2" y="181107"/>
        <a:ext cx="362215" cy="155236"/>
      </dsp:txXfrm>
    </dsp:sp>
    <dsp:sp modelId="{4348DE8B-CAA1-43F0-B134-F4E2C7608D28}">
      <dsp:nvSpPr>
        <dsp:cNvPr id="0" name=""/>
        <dsp:cNvSpPr/>
      </dsp:nvSpPr>
      <dsp:spPr>
        <a:xfrm rot="5400000">
          <a:off x="2739669" y="-2377454"/>
          <a:ext cx="336343" cy="50912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Richtlinien erstellen, umsetzen und kontrollieren</a:t>
          </a:r>
          <a:endParaRPr lang="de-DE" sz="1800" kern="1200" dirty="0"/>
        </a:p>
      </dsp:txBody>
      <dsp:txXfrm rot="-5400000">
        <a:off x="362216" y="16418"/>
        <a:ext cx="5074832" cy="3035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AA644-E205-4BFC-8C29-B93086BA2031}">
      <dsp:nvSpPr>
        <dsp:cNvPr id="0" name=""/>
        <dsp:cNvSpPr/>
      </dsp:nvSpPr>
      <dsp:spPr>
        <a:xfrm rot="5400000">
          <a:off x="-78324" y="78325"/>
          <a:ext cx="517450" cy="360800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000" kern="1200" dirty="0"/>
        </a:p>
      </dsp:txBody>
      <dsp:txXfrm rot="-5400000">
        <a:off x="1" y="180400"/>
        <a:ext cx="360800" cy="156650"/>
      </dsp:txXfrm>
    </dsp:sp>
    <dsp:sp modelId="{4348DE8B-CAA1-43F0-B134-F4E2C7608D28}">
      <dsp:nvSpPr>
        <dsp:cNvPr id="0" name=""/>
        <dsp:cNvSpPr/>
      </dsp:nvSpPr>
      <dsp:spPr>
        <a:xfrm rot="5400000">
          <a:off x="2738982" y="-2377807"/>
          <a:ext cx="336302" cy="50926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Arbeitsanweisungen erstellen</a:t>
          </a:r>
          <a:endParaRPr lang="de-DE" sz="1800" kern="1200" dirty="0"/>
        </a:p>
      </dsp:txBody>
      <dsp:txXfrm rot="-5400000">
        <a:off x="360801" y="16791"/>
        <a:ext cx="5076249" cy="3034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AA644-E205-4BFC-8C29-B93086BA2031}">
      <dsp:nvSpPr>
        <dsp:cNvPr id="0" name=""/>
        <dsp:cNvSpPr/>
      </dsp:nvSpPr>
      <dsp:spPr>
        <a:xfrm rot="5400000">
          <a:off x="-77617" y="77617"/>
          <a:ext cx="517451" cy="362215"/>
        </a:xfrm>
        <a:prstGeom prst="chevron">
          <a:avLst/>
        </a:prstGeom>
        <a:solidFill>
          <a:schemeClr val="accent1">
            <a:lumMod val="40000"/>
            <a:lumOff val="6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000" kern="1200" dirty="0"/>
        </a:p>
      </dsp:txBody>
      <dsp:txXfrm rot="-5400000">
        <a:off x="2" y="181107"/>
        <a:ext cx="362215" cy="155236"/>
      </dsp:txXfrm>
    </dsp:sp>
    <dsp:sp modelId="{4348DE8B-CAA1-43F0-B134-F4E2C7608D28}">
      <dsp:nvSpPr>
        <dsp:cNvPr id="0" name=""/>
        <dsp:cNvSpPr/>
      </dsp:nvSpPr>
      <dsp:spPr>
        <a:xfrm rot="5400000">
          <a:off x="2739669" y="-2377454"/>
          <a:ext cx="336343" cy="50912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Mitarbeiter schulen</a:t>
          </a:r>
          <a:endParaRPr lang="de-DE" sz="1800" kern="1200" dirty="0"/>
        </a:p>
      </dsp:txBody>
      <dsp:txXfrm rot="-5400000">
        <a:off x="362216" y="16418"/>
        <a:ext cx="5074832" cy="30350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AA644-E205-4BFC-8C29-B93086BA2031}">
      <dsp:nvSpPr>
        <dsp:cNvPr id="0" name=""/>
        <dsp:cNvSpPr/>
      </dsp:nvSpPr>
      <dsp:spPr>
        <a:xfrm rot="5400000">
          <a:off x="-77617" y="77617"/>
          <a:ext cx="517451" cy="362215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000" kern="1200" dirty="0"/>
        </a:p>
      </dsp:txBody>
      <dsp:txXfrm rot="-5400000">
        <a:off x="2" y="181107"/>
        <a:ext cx="362215" cy="155236"/>
      </dsp:txXfrm>
    </dsp:sp>
    <dsp:sp modelId="{4348DE8B-CAA1-43F0-B134-F4E2C7608D28}">
      <dsp:nvSpPr>
        <dsp:cNvPr id="0" name=""/>
        <dsp:cNvSpPr/>
      </dsp:nvSpPr>
      <dsp:spPr>
        <a:xfrm rot="5400000">
          <a:off x="2739669" y="-2377454"/>
          <a:ext cx="336343" cy="509125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Ergebnisse dokumentieren und publizieren</a:t>
          </a:r>
          <a:endParaRPr lang="de-DE" sz="1800" kern="1200" dirty="0"/>
        </a:p>
      </dsp:txBody>
      <dsp:txXfrm rot="-5400000">
        <a:off x="362216" y="16418"/>
        <a:ext cx="5074832" cy="3035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1FD15-CF0C-4C27-82C3-B9C56CB54B20}" type="datetimeFigureOut">
              <a:rPr lang="de-DE" smtClean="0"/>
              <a:t>07.02.2018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1C509-31FF-4449-8060-94B875399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1253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33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204865"/>
            <a:ext cx="8229600" cy="3312368"/>
          </a:xfrm>
          <a:prstGeom prst="rect">
            <a:avLst/>
          </a:prstGeo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  <p:sp>
        <p:nvSpPr>
          <p:cNvPr id="8" name="Titel 1"/>
          <p:cNvSpPr txBox="1">
            <a:spLocks/>
          </p:cNvSpPr>
          <p:nvPr userDrawn="1"/>
        </p:nvSpPr>
        <p:spPr>
          <a:xfrm>
            <a:off x="457200" y="913607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dirty="0"/>
              <a:t>Titelmasterformat durch Klicken bearbeiten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9824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88224" y="836713"/>
            <a:ext cx="2057400" cy="4608512"/>
          </a:xfrm>
          <a:prstGeom prst="rect">
            <a:avLst/>
          </a:prstGeom>
        </p:spPr>
        <p:txBody>
          <a:bodyPr vert="eaVert"/>
          <a:lstStyle>
            <a:lvl1pPr>
              <a:defRPr sz="4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836713"/>
            <a:ext cx="6019800" cy="5040560"/>
          </a:xfrm>
          <a:prstGeom prst="rect">
            <a:avLst/>
          </a:prstGeo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4289690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67240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1138114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3963206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13607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4038600" cy="392129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204865"/>
            <a:ext cx="4038600" cy="32403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1680818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228679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3068960"/>
            <a:ext cx="4040188" cy="3057202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28679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3068959"/>
            <a:ext cx="4041775" cy="241744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0" name="Titel 1"/>
          <p:cNvSpPr txBox="1">
            <a:spLocks/>
          </p:cNvSpPr>
          <p:nvPr userDrawn="1"/>
        </p:nvSpPr>
        <p:spPr>
          <a:xfrm>
            <a:off x="457200" y="913607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dirty="0"/>
              <a:t>Titelmasterformat durch Klicken bearbeiten</a:t>
            </a:r>
            <a:endParaRPr lang="en-US" sz="4000" dirty="0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3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364760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457200" y="913607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dirty="0"/>
              <a:t>Titelmasterformat durch Klicken bearbeiten</a:t>
            </a:r>
            <a:endParaRPr lang="en-US" sz="3600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1923797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873026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836713"/>
            <a:ext cx="3008313" cy="893018"/>
          </a:xfrm>
          <a:prstGeom prst="rect">
            <a:avLst/>
          </a:prstGeo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836713"/>
            <a:ext cx="5111750" cy="4608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3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4258705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708525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7200" y="908719"/>
            <a:ext cx="8219256" cy="37077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295106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3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2840733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-108520" y="-99392"/>
            <a:ext cx="9361040" cy="792088"/>
          </a:xfrm>
          <a:prstGeom prst="rect">
            <a:avLst/>
          </a:prstGeom>
          <a:noFill/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V:\Allgemein\Vorlagen\Logos\DUH-Familie\DUH e.V\DUH_Logo_Farbe_freigestellt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2100" y="130498"/>
            <a:ext cx="3672408" cy="431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N:\Kommunaler Umweltschutz\greenITown\Öffentlichkeitsarbeit\Logo\greenITown_Logo_final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56" y="130498"/>
            <a:ext cx="1296144" cy="44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:\Kommunaler Umweltschutz\greenITown\Veranstaltungen\Cebit\Powerpoint Präsentation\Berater-kjekol-Fotolia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583565"/>
            <a:ext cx="751968" cy="751968"/>
          </a:xfrm>
          <a:prstGeom prst="ellipse">
            <a:avLst/>
          </a:prstGeom>
          <a:ln w="127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:\Kommunaler Umweltschutz\greenITown\Veranstaltungen\Cebit\Powerpoint Präsentation\Modellkommune-Marco2811-Fotolia.jpg"/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92" r="16520"/>
          <a:stretch/>
        </p:blipFill>
        <p:spPr bwMode="auto">
          <a:xfrm>
            <a:off x="2892152" y="5854672"/>
            <a:ext cx="901869" cy="901980"/>
          </a:xfrm>
          <a:prstGeom prst="ellipse">
            <a:avLst/>
          </a:prstGeom>
          <a:ln w="127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Gerade Verbindung 12"/>
          <p:cNvCxnSpPr/>
          <p:nvPr/>
        </p:nvCxnSpPr>
        <p:spPr>
          <a:xfrm>
            <a:off x="2281420" y="6050324"/>
            <a:ext cx="609770" cy="153309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e 19"/>
          <p:cNvSpPr/>
          <p:nvPr/>
        </p:nvSpPr>
        <p:spPr>
          <a:xfrm>
            <a:off x="2571012" y="6090733"/>
            <a:ext cx="72489" cy="72489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4" name="Picture 10" descr="N:\Kommunaler Umweltschutz\greenITown\Fotos-Filme\Fotolia_Copyright-immer-angeben\Fotolia_64601579_GoGreen-Tastatur_markrubens klein.jpg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3" r="26957"/>
          <a:stretch/>
        </p:blipFill>
        <p:spPr bwMode="auto">
          <a:xfrm>
            <a:off x="174639" y="5964586"/>
            <a:ext cx="792088" cy="792066"/>
          </a:xfrm>
          <a:prstGeom prst="ellipse">
            <a:avLst/>
          </a:prstGeom>
          <a:ln w="127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Gerade Verbindung 29"/>
          <p:cNvCxnSpPr/>
          <p:nvPr/>
        </p:nvCxnSpPr>
        <p:spPr>
          <a:xfrm flipV="1">
            <a:off x="968009" y="6075262"/>
            <a:ext cx="573579" cy="191194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lipse 30"/>
          <p:cNvSpPr/>
          <p:nvPr/>
        </p:nvSpPr>
        <p:spPr>
          <a:xfrm>
            <a:off x="1218553" y="6135368"/>
            <a:ext cx="72489" cy="72489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712089"/>
            <a:ext cx="3310226" cy="1108734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986905" y="6413377"/>
            <a:ext cx="1885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www.greenitown.de</a:t>
            </a:r>
          </a:p>
        </p:txBody>
      </p:sp>
    </p:spTree>
    <p:extLst>
      <p:ext uri="{BB962C8B-B14F-4D97-AF65-F5344CB8AC3E}">
        <p14:creationId xmlns:p14="http://schemas.microsoft.com/office/powerpoint/2010/main" val="3833578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34" Type="http://schemas.openxmlformats.org/officeDocument/2006/relationships/diagramQuickStyle" Target="../diagrams/quickStyle7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33" Type="http://schemas.openxmlformats.org/officeDocument/2006/relationships/diagramLayout" Target="../diagrams/layout7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29" Type="http://schemas.openxmlformats.org/officeDocument/2006/relationships/diagramQuickStyle" Target="../diagrams/quickStyle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32" Type="http://schemas.openxmlformats.org/officeDocument/2006/relationships/diagramData" Target="../diagrams/data7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28" Type="http://schemas.openxmlformats.org/officeDocument/2006/relationships/diagramLayout" Target="../diagrams/layout6.xml"/><Relationship Id="rId36" Type="http://schemas.microsoft.com/office/2007/relationships/diagramDrawing" Target="../diagrams/drawing7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31" Type="http://schemas.microsoft.com/office/2007/relationships/diagramDrawing" Target="../diagrams/drawing6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Relationship Id="rId27" Type="http://schemas.openxmlformats.org/officeDocument/2006/relationships/diagramData" Target="../diagrams/data6.xml"/><Relationship Id="rId30" Type="http://schemas.openxmlformats.org/officeDocument/2006/relationships/diagramColors" Target="../diagrams/colors6.xml"/><Relationship Id="rId35" Type="http://schemas.openxmlformats.org/officeDocument/2006/relationships/diagramColors" Target="../diagrams/colors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6. Einsparungen am Arbeitsplatz; </a:t>
            </a:r>
            <a:br>
              <a:rPr lang="de-DE" b="1" dirty="0"/>
            </a:br>
            <a:r>
              <a:rPr lang="de-DE" b="1" dirty="0"/>
              <a:t>Mitarbeiter: Motivation und Richtlinien</a:t>
            </a:r>
            <a:br>
              <a:rPr lang="de-DE" b="1" dirty="0"/>
            </a:br>
            <a:r>
              <a:rPr lang="de-DE" sz="3600" b="1" dirty="0"/>
              <a:t/>
            </a:r>
            <a:br>
              <a:rPr lang="de-DE" sz="3600" b="1" dirty="0"/>
            </a:b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7584" y="5301208"/>
            <a:ext cx="8229600" cy="3672408"/>
          </a:xfrm>
        </p:spPr>
        <p:txBody>
          <a:bodyPr/>
          <a:lstStyle/>
          <a:p>
            <a:pPr marL="0" indent="0" algn="r">
              <a:buNone/>
            </a:pPr>
            <a:r>
              <a:rPr lang="de-DE" sz="1600" dirty="0"/>
              <a:t>Inhalte wurden erarbeitet von: Gerd Harzmeier Computertechnik 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207" y="2411596"/>
            <a:ext cx="4319025" cy="1481331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2251526" y="3995772"/>
            <a:ext cx="4480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anose="020B0604020202020204" pitchFamily="34" charset="0"/>
              </a:rPr>
              <a:t>Wir machen Kommunen fit für Green IT</a:t>
            </a:r>
          </a:p>
        </p:txBody>
      </p:sp>
    </p:spTree>
    <p:extLst>
      <p:ext uri="{BB962C8B-B14F-4D97-AF65-F5344CB8AC3E}">
        <p14:creationId xmlns:p14="http://schemas.microsoft.com/office/powerpoint/2010/main" val="1090253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Einsparungen </a:t>
            </a:r>
            <a:r>
              <a:rPr lang="de-DE" b="1" dirty="0"/>
              <a:t>am Arbeitsplatz; </a:t>
            </a:r>
            <a:br>
              <a:rPr lang="de-DE" b="1" dirty="0"/>
            </a:br>
            <a:r>
              <a:rPr lang="de-DE" b="1" dirty="0"/>
              <a:t>Mitarbeiter: Motivation und Richtlinien</a:t>
            </a:r>
            <a:br>
              <a:rPr lang="de-DE" b="1" dirty="0"/>
            </a:br>
            <a:r>
              <a:rPr lang="de-DE" sz="3600" b="1" dirty="0"/>
              <a:t/>
            </a:r>
            <a:br>
              <a:rPr lang="de-DE" sz="3600" b="1" dirty="0"/>
            </a:b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34888" y="2348880"/>
            <a:ext cx="8229600" cy="3672408"/>
          </a:xfrm>
        </p:spPr>
        <p:txBody>
          <a:bodyPr/>
          <a:lstStyle/>
          <a:p>
            <a:pPr marL="0" indent="0">
              <a:buNone/>
            </a:pPr>
            <a:r>
              <a:rPr lang="de-DE" u="sng" dirty="0" smtClean="0"/>
              <a:t>Zentrale Fragen:</a:t>
            </a:r>
          </a:p>
          <a:p>
            <a:pPr marL="0" indent="0">
              <a:buNone/>
            </a:pPr>
            <a:endParaRPr lang="de-DE" sz="800" u="sng" dirty="0" smtClean="0"/>
          </a:p>
          <a:p>
            <a:r>
              <a:rPr lang="de-DE" sz="2000" dirty="0" smtClean="0"/>
              <a:t>Wie </a:t>
            </a:r>
            <a:r>
              <a:rPr lang="de-DE" sz="2000" dirty="0"/>
              <a:t>müssen Arbeitsplätze ausgestattet </a:t>
            </a:r>
            <a:r>
              <a:rPr lang="de-DE" sz="2000" dirty="0" smtClean="0"/>
              <a:t>sein, </a:t>
            </a:r>
            <a:r>
              <a:rPr lang="de-DE" sz="2000" dirty="0"/>
              <a:t>um eine Umsetzung zu ermöglichen?</a:t>
            </a:r>
          </a:p>
          <a:p>
            <a:r>
              <a:rPr lang="de-DE" sz="2000" dirty="0"/>
              <a:t>Welche Richtlinien sollen wie durchgeführt werden?</a:t>
            </a:r>
          </a:p>
          <a:p>
            <a:r>
              <a:rPr lang="de-DE" sz="2000" dirty="0"/>
              <a:t>Wie motiviere ich die Mitarbeiter</a:t>
            </a:r>
            <a:r>
              <a:rPr lang="de-DE" sz="2000" dirty="0" smtClean="0"/>
              <a:t>?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3043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Einsparungen </a:t>
            </a:r>
            <a:r>
              <a:rPr lang="de-DE" b="1" dirty="0"/>
              <a:t>am Arbeitsplatz; </a:t>
            </a:r>
            <a:br>
              <a:rPr lang="de-DE" b="1" dirty="0"/>
            </a:br>
            <a:r>
              <a:rPr lang="de-DE" b="1" dirty="0"/>
              <a:t>Mitarbeiter: Motivation und Richtlinien</a:t>
            </a:r>
            <a:br>
              <a:rPr lang="de-DE" b="1" dirty="0"/>
            </a:br>
            <a:r>
              <a:rPr lang="de-DE" sz="3600" b="1" dirty="0"/>
              <a:t/>
            </a:r>
            <a:br>
              <a:rPr lang="de-DE" sz="3600" b="1" dirty="0"/>
            </a:br>
            <a:endParaRPr lang="de-DE" sz="3600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518983295"/>
              </p:ext>
            </p:extLst>
          </p:nvPr>
        </p:nvGraphicFramePr>
        <p:xfrm>
          <a:off x="2502909" y="2708920"/>
          <a:ext cx="5453467" cy="517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1852648357"/>
              </p:ext>
            </p:extLst>
          </p:nvPr>
        </p:nvGraphicFramePr>
        <p:xfrm>
          <a:off x="2502909" y="3104920"/>
          <a:ext cx="5453467" cy="517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3746184931"/>
              </p:ext>
            </p:extLst>
          </p:nvPr>
        </p:nvGraphicFramePr>
        <p:xfrm>
          <a:off x="2502909" y="3500920"/>
          <a:ext cx="5453467" cy="517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3261634715"/>
              </p:ext>
            </p:extLst>
          </p:nvPr>
        </p:nvGraphicFramePr>
        <p:xfrm>
          <a:off x="2502909" y="3896920"/>
          <a:ext cx="5453467" cy="517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451239323"/>
              </p:ext>
            </p:extLst>
          </p:nvPr>
        </p:nvGraphicFramePr>
        <p:xfrm>
          <a:off x="2502909" y="4292920"/>
          <a:ext cx="5453467" cy="517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109769925"/>
              </p:ext>
            </p:extLst>
          </p:nvPr>
        </p:nvGraphicFramePr>
        <p:xfrm>
          <a:off x="2502493" y="4688920"/>
          <a:ext cx="5453467" cy="517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2702147953"/>
              </p:ext>
            </p:extLst>
          </p:nvPr>
        </p:nvGraphicFramePr>
        <p:xfrm>
          <a:off x="2502493" y="5084920"/>
          <a:ext cx="5453467" cy="517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2" r:lo="rId33" r:qs="rId34" r:cs="rId35"/>
          </a:graphicData>
        </a:graphic>
      </p:graphicFrame>
      <p:sp>
        <p:nvSpPr>
          <p:cNvPr id="12" name="Inhaltsplatzhalter 2"/>
          <p:cNvSpPr>
            <a:spLocks noGrp="1"/>
          </p:cNvSpPr>
          <p:nvPr>
            <p:ph idx="1"/>
          </p:nvPr>
        </p:nvSpPr>
        <p:spPr>
          <a:xfrm>
            <a:off x="734888" y="2348880"/>
            <a:ext cx="8229600" cy="3672408"/>
          </a:xfrm>
        </p:spPr>
        <p:txBody>
          <a:bodyPr/>
          <a:lstStyle/>
          <a:p>
            <a:pPr marL="0" indent="0">
              <a:buNone/>
            </a:pPr>
            <a:r>
              <a:rPr lang="de-DE" u="sng" dirty="0" smtClean="0"/>
              <a:t>Umsetzung:</a:t>
            </a:r>
          </a:p>
          <a:p>
            <a:pPr marL="0" indent="0">
              <a:buNone/>
            </a:pPr>
            <a:endParaRPr lang="de-DE" sz="800" u="sng" dirty="0" smtClean="0"/>
          </a:p>
          <a:p>
            <a:pPr marL="0" indent="0">
              <a:buNone/>
            </a:pPr>
            <a:endParaRPr lang="de-DE" sz="2000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8258816"/>
      </p:ext>
    </p:extLst>
  </p:cSld>
  <p:clrMapOvr>
    <a:masterClrMapping/>
  </p:clrMapOvr>
</p:sld>
</file>

<file path=ppt/theme/theme1.xml><?xml version="1.0" encoding="utf-8"?>
<a:theme xmlns:a="http://schemas.openxmlformats.org/drawingml/2006/main" name="Vorlage_Powerpoin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Vorlage_Powerpoint</Template>
  <TotalTime>0</TotalTime>
  <Words>86</Words>
  <Application>Microsoft Office PowerPoint</Application>
  <PresentationFormat>Bildschirmpräsentation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Vorlage_Powerpoint</vt:lpstr>
      <vt:lpstr>6. Einsparungen am Arbeitsplatz;  Mitarbeiter: Motivation und Richtlinien  </vt:lpstr>
      <vt:lpstr>Einsparungen am Arbeitsplatz;  Mitarbeiter: Motivation und Richtlinien  </vt:lpstr>
      <vt:lpstr>Einsparungen am Arbeitsplatz;  Mitarbeiter: Motivation und Richtlinien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Einsparungen am Arbeitsplatz;  Mitarbeiter: Motivation und Richtlinien  </dc:title>
  <dc:creator>Simon Mößinger</dc:creator>
  <cp:lastModifiedBy>Salome Hauger</cp:lastModifiedBy>
  <cp:revision>32</cp:revision>
  <dcterms:created xsi:type="dcterms:W3CDTF">2017-03-07T10:32:12Z</dcterms:created>
  <dcterms:modified xsi:type="dcterms:W3CDTF">2018-02-07T14:09:54Z</dcterms:modified>
</cp:coreProperties>
</file>