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7" r:id="rId3"/>
    <p:sldId id="264" r:id="rId4"/>
    <p:sldId id="263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Mößinger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FD15-CF0C-4C27-82C3-B9C56CB54B20}" type="datetimeFigureOut">
              <a:rPr lang="de-DE" smtClean="0"/>
              <a:t>28.02.2018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C509-31FF-4449-8060-94B875399B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04865"/>
            <a:ext cx="8229600" cy="3312368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8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224" y="836713"/>
            <a:ext cx="2057400" cy="4608512"/>
          </a:xfrm>
          <a:prstGeom prst="rect">
            <a:avLst/>
          </a:prstGeom>
        </p:spPr>
        <p:txBody>
          <a:bodyPr vert="eaVert"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040560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8969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13811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96320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4865"/>
            <a:ext cx="4038600" cy="32403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68081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8679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05720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28679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68959"/>
            <a:ext cx="4041775" cy="24174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64760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9237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8730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836713"/>
            <a:ext cx="3008313" cy="89301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5870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708525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908719"/>
            <a:ext cx="8219256" cy="3707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29510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28407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08520" y="-99392"/>
            <a:ext cx="9361040" cy="792088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:\Allgemein\Vorlagen\Logos\DUH-Familie\DUH e.V\DUH_Logo_Farbe_freigestell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0" y="130498"/>
            <a:ext cx="3672408" cy="4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Kommunaler Umweltschutz\greenITown\Öffentlichkeitsarbeit\Logo\greenITown_Logo_fina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30498"/>
            <a:ext cx="1296144" cy="4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Kommunaler Umweltschutz\greenITown\Veranstaltungen\Cebit\Powerpoint Präsentation\Berater-kjekol-Fotolia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583565"/>
            <a:ext cx="751968" cy="75196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:\Kommunaler Umweltschutz\greenITown\Veranstaltungen\Cebit\Powerpoint Präsentation\Modellkommune-Marco2811-Fotolia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6520"/>
          <a:stretch/>
        </p:blipFill>
        <p:spPr bwMode="auto">
          <a:xfrm>
            <a:off x="2892152" y="5854672"/>
            <a:ext cx="901869" cy="90198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2281420" y="6050324"/>
            <a:ext cx="609770" cy="153309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571012" y="6090733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N:\Kommunaler Umweltschutz\greenITown\Fotos-Filme\Fotolia_Copyright-immer-angeben\Fotolia_64601579_GoGreen-Tastatur_markrubens klein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26957"/>
          <a:stretch/>
        </p:blipFill>
        <p:spPr bwMode="auto">
          <a:xfrm>
            <a:off x="174639" y="5964586"/>
            <a:ext cx="792088" cy="79206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rade Verbindung 29"/>
          <p:cNvCxnSpPr/>
          <p:nvPr/>
        </p:nvCxnSpPr>
        <p:spPr>
          <a:xfrm flipV="1">
            <a:off x="968009" y="6075262"/>
            <a:ext cx="573579" cy="19119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218553" y="6135368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712089"/>
            <a:ext cx="3310226" cy="1108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86905" y="6413377"/>
            <a:ext cx="1885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83357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5. Rechenzentrumsinfrastruktur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5301208"/>
            <a:ext cx="8229600" cy="3672408"/>
          </a:xfrm>
        </p:spPr>
        <p:txBody>
          <a:bodyPr/>
          <a:lstStyle/>
          <a:p>
            <a:pPr marL="0" indent="0" algn="r">
              <a:buNone/>
            </a:pPr>
            <a:r>
              <a:rPr lang="de-DE" sz="1600" dirty="0"/>
              <a:t>Inhalte wurden erarbeitet von:  Marc Ruppert, FNT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7" y="2411596"/>
            <a:ext cx="4319025" cy="14813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51526" y="399577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</a:rPr>
              <a:t>Wir machen Kommunen fit für Green IT</a:t>
            </a:r>
          </a:p>
        </p:txBody>
      </p:sp>
    </p:spTree>
    <p:extLst>
      <p:ext uri="{BB962C8B-B14F-4D97-AF65-F5344CB8AC3E}">
        <p14:creationId xmlns:p14="http://schemas.microsoft.com/office/powerpoint/2010/main" val="109025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5. Rechenzentrumsinfrastruktur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0872" y="1844824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Gründe für ein Green IT Rechenzentrum:</a:t>
            </a:r>
          </a:p>
          <a:p>
            <a:pPr marL="0" indent="0">
              <a:buNone/>
            </a:pPr>
            <a:endParaRPr lang="de-DE" sz="800" u="sng" dirty="0" smtClean="0"/>
          </a:p>
          <a:p>
            <a:r>
              <a:rPr lang="de-DE" sz="2000" dirty="0" smtClean="0"/>
              <a:t>geringerer Energieverbrauch</a:t>
            </a:r>
          </a:p>
          <a:p>
            <a:r>
              <a:rPr lang="de-DE" sz="2000" dirty="0" smtClean="0"/>
              <a:t>geringere Kosten </a:t>
            </a:r>
          </a:p>
          <a:p>
            <a:r>
              <a:rPr lang="de-DE" sz="2000" dirty="0" smtClean="0"/>
              <a:t>bessere Wirtschaftlichkeit durch Energieeffizienz</a:t>
            </a:r>
          </a:p>
          <a:p>
            <a:r>
              <a:rPr lang="de-DE" sz="2000" dirty="0" smtClean="0"/>
              <a:t>kleiner ökologische Fußabdruck</a:t>
            </a:r>
          </a:p>
          <a:p>
            <a:r>
              <a:rPr lang="de-DE" sz="2000" dirty="0"/>
              <a:t>v</a:t>
            </a:r>
            <a:r>
              <a:rPr lang="de-DE" sz="2000" dirty="0" smtClean="0"/>
              <a:t>iele Optimierungsmöglichkeiten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50304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Rechenzentrumsinfrastruktur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0872" y="1844824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Umsetzung:</a:t>
            </a:r>
          </a:p>
          <a:p>
            <a:pPr marL="0" indent="0">
              <a:buNone/>
            </a:pPr>
            <a:endParaRPr lang="de-DE" sz="800" u="sng" dirty="0" smtClean="0"/>
          </a:p>
          <a:p>
            <a:r>
              <a:rPr lang="de-DE" sz="2000" dirty="0" err="1" smtClean="0"/>
              <a:t>Clusterung</a:t>
            </a:r>
            <a:r>
              <a:rPr lang="de-DE" sz="2000" dirty="0" smtClean="0"/>
              <a:t> der Server durch den Einsatz von Blade-Servern</a:t>
            </a:r>
          </a:p>
          <a:p>
            <a:r>
              <a:rPr lang="de-DE" sz="2000" dirty="0" smtClean="0"/>
              <a:t>Trennung zwischen Rechenleistung und Speicher </a:t>
            </a:r>
          </a:p>
          <a:p>
            <a:r>
              <a:rPr lang="de-DE" sz="2000" dirty="0" smtClean="0"/>
              <a:t>Einsatz von effizienten Netzteilen</a:t>
            </a:r>
          </a:p>
          <a:p>
            <a:r>
              <a:rPr lang="de-DE" sz="2000" dirty="0" smtClean="0"/>
              <a:t>Passendes Kühlungsverfahren evaluieren</a:t>
            </a:r>
          </a:p>
          <a:p>
            <a:r>
              <a:rPr lang="de-DE" sz="2000" dirty="0" smtClean="0"/>
              <a:t>Abfuhr der entstehenden Wärme</a:t>
            </a:r>
          </a:p>
          <a:p>
            <a:r>
              <a:rPr lang="de-DE" sz="2000" dirty="0" smtClean="0"/>
              <a:t>Intelligente Steckdosenleisten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088" y="4419552"/>
            <a:ext cx="610331" cy="61349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108" y="2971456"/>
            <a:ext cx="714837" cy="94881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245" y="4242475"/>
            <a:ext cx="952450" cy="82207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229496" y="4906682"/>
            <a:ext cx="1515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Klimatisierung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953507" y="4880193"/>
            <a:ext cx="2803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Energie-</a:t>
            </a:r>
          </a:p>
          <a:p>
            <a:pPr algn="ctr"/>
            <a:r>
              <a:rPr lang="de-DE" sz="1600" dirty="0" err="1"/>
              <a:t>versorgung</a:t>
            </a:r>
            <a:endParaRPr lang="de-DE" sz="1600" dirty="0"/>
          </a:p>
        </p:txBody>
      </p:sp>
      <p:cxnSp>
        <p:nvCxnSpPr>
          <p:cNvPr id="9" name="Gerader Verbinder 11"/>
          <p:cNvCxnSpPr/>
          <p:nvPr/>
        </p:nvCxnSpPr>
        <p:spPr>
          <a:xfrm flipH="1">
            <a:off x="6050785" y="3374624"/>
            <a:ext cx="1008112" cy="1219197"/>
          </a:xfrm>
          <a:prstGeom prst="line">
            <a:avLst/>
          </a:prstGeom>
          <a:ln w="19050">
            <a:solidFill>
              <a:schemeClr val="dk1">
                <a:shade val="95000"/>
                <a:satMod val="105000"/>
                <a:alpha val="11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410825" y="2852936"/>
            <a:ext cx="1774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Rechenzentrum</a:t>
            </a:r>
          </a:p>
        </p:txBody>
      </p:sp>
      <p:cxnSp>
        <p:nvCxnSpPr>
          <p:cNvPr id="11" name="Gerader Verbinder 16"/>
          <p:cNvCxnSpPr/>
          <p:nvPr/>
        </p:nvCxnSpPr>
        <p:spPr>
          <a:xfrm flipH="1">
            <a:off x="9211715" y="4464085"/>
            <a:ext cx="31538" cy="204"/>
          </a:xfrm>
          <a:prstGeom prst="line">
            <a:avLst/>
          </a:prstGeom>
          <a:ln w="19050">
            <a:solidFill>
              <a:schemeClr val="dk1">
                <a:shade val="95000"/>
                <a:satMod val="105000"/>
                <a:alpha val="11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r Verbinder 18"/>
          <p:cNvCxnSpPr/>
          <p:nvPr/>
        </p:nvCxnSpPr>
        <p:spPr>
          <a:xfrm flipH="1" flipV="1">
            <a:off x="7200291" y="3374624"/>
            <a:ext cx="1154751" cy="1291205"/>
          </a:xfrm>
          <a:prstGeom prst="line">
            <a:avLst/>
          </a:prstGeom>
          <a:ln w="19050">
            <a:solidFill>
              <a:schemeClr val="dk1">
                <a:shade val="95000"/>
                <a:satMod val="105000"/>
                <a:alpha val="11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16"/>
          <p:cNvCxnSpPr/>
          <p:nvPr/>
        </p:nvCxnSpPr>
        <p:spPr>
          <a:xfrm flipH="1">
            <a:off x="5987161" y="4653513"/>
            <a:ext cx="2367880" cy="3445"/>
          </a:xfrm>
          <a:prstGeom prst="line">
            <a:avLst/>
          </a:prstGeom>
          <a:ln w="19050">
            <a:solidFill>
              <a:schemeClr val="dk1">
                <a:shade val="95000"/>
                <a:satMod val="105000"/>
                <a:alpha val="11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850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Bemerkung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dirty="0"/>
              <a:t>Die passenden Maßnahmen für die Kommunen sollten individuell ausgewählt werden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221423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_Powerpoin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87</Words>
  <Application>Microsoft Office PowerPoint</Application>
  <PresentationFormat>Bildschirmpräsentation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Vorlage_Powerpoint</vt:lpstr>
      <vt:lpstr>5. Rechenzentrumsinfrastruktur </vt:lpstr>
      <vt:lpstr>5. Rechenzentrumsinfrastruktur </vt:lpstr>
      <vt:lpstr>Rechenzentrumsinfrastruktur </vt:lpstr>
      <vt:lpstr>Bemerkung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</dc:title>
  <dc:creator>Simon Mößinger</dc:creator>
  <cp:lastModifiedBy>Simon Mößinger</cp:lastModifiedBy>
  <cp:revision>40</cp:revision>
  <dcterms:created xsi:type="dcterms:W3CDTF">2017-03-07T10:32:12Z</dcterms:created>
  <dcterms:modified xsi:type="dcterms:W3CDTF">2018-02-28T13:40:33Z</dcterms:modified>
</cp:coreProperties>
</file>