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64" r:id="rId4"/>
    <p:sldId id="263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 Mößinger" initials="S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1FD15-CF0C-4C27-82C3-B9C56CB54B20}" type="datetimeFigureOut">
              <a:rPr lang="de-DE" smtClean="0"/>
              <a:t>28.02.2018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1C509-31FF-4449-8060-94B875399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25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33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04865"/>
            <a:ext cx="8229600" cy="3312368"/>
          </a:xfrm>
          <a:prstGeom prst="rect">
            <a:avLst/>
          </a:prstGeo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  <p:sp>
        <p:nvSpPr>
          <p:cNvPr id="8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/>
              <a:t>Titelmasterformat durch Klicken bearbeiten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824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8224" y="836713"/>
            <a:ext cx="2057400" cy="4608512"/>
          </a:xfrm>
          <a:prstGeom prst="rect">
            <a:avLst/>
          </a:prstGeom>
        </p:spPr>
        <p:txBody>
          <a:bodyPr vert="eaVert"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836713"/>
            <a:ext cx="6019800" cy="5040560"/>
          </a:xfrm>
          <a:prstGeom prst="rect">
            <a:avLst/>
          </a:prstGeo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428969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7240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113811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396320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04865"/>
            <a:ext cx="4038600" cy="32403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168081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28679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3068960"/>
            <a:ext cx="4040188" cy="3057202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28679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241744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dirty="0"/>
              <a:t>Titelmasterformat durch Klicken bearbeiten</a:t>
            </a:r>
            <a:endParaRPr lang="en-US" sz="4000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364760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/>
              <a:t>Titelmasterformat durch Klicken bearbeiten</a:t>
            </a:r>
            <a:endParaRPr lang="en-US" sz="3600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192379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87302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836713"/>
            <a:ext cx="3008313" cy="89301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836713"/>
            <a:ext cx="5111750" cy="4608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425870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708525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908719"/>
            <a:ext cx="8219256" cy="37077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29510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284073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-108520" y="-99392"/>
            <a:ext cx="9361040" cy="792088"/>
          </a:xfrm>
          <a:prstGeom prst="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V:\Allgemein\Vorlagen\Logos\DUH-Familie\DUH e.V\DUH_Logo_Farbe_freigestellt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100" y="130498"/>
            <a:ext cx="3672408" cy="43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N:\Kommunaler Umweltschutz\greenITown\Öffentlichkeitsarbeit\Logo\greenITown_Logo_final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6" y="130498"/>
            <a:ext cx="1296144" cy="4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:\Kommunaler Umweltschutz\greenITown\Veranstaltungen\Cebit\Powerpoint Präsentation\Berater-kjekol-Fotolia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83565"/>
            <a:ext cx="751968" cy="751968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:\Kommunaler Umweltschutz\greenITown\Veranstaltungen\Cebit\Powerpoint Präsentation\Modellkommune-Marco2811-Fotolia.jpg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92" r="16520"/>
          <a:stretch/>
        </p:blipFill>
        <p:spPr bwMode="auto">
          <a:xfrm>
            <a:off x="2892152" y="5854672"/>
            <a:ext cx="901869" cy="901980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2281420" y="6050324"/>
            <a:ext cx="609770" cy="15330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2571012" y="6090733"/>
            <a:ext cx="72489" cy="724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N:\Kommunaler Umweltschutz\greenITown\Fotos-Filme\Fotolia_Copyright-immer-angeben\Fotolia_64601579_GoGreen-Tastatur_markrubens klein.jpg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3" r="26957"/>
          <a:stretch/>
        </p:blipFill>
        <p:spPr bwMode="auto">
          <a:xfrm>
            <a:off x="174639" y="5964586"/>
            <a:ext cx="792088" cy="792066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Gerade Verbindung 29"/>
          <p:cNvCxnSpPr/>
          <p:nvPr/>
        </p:nvCxnSpPr>
        <p:spPr>
          <a:xfrm flipV="1">
            <a:off x="968009" y="6075262"/>
            <a:ext cx="573579" cy="19119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1218553" y="6135368"/>
            <a:ext cx="72489" cy="724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712089"/>
            <a:ext cx="3310226" cy="1108734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986905" y="6413377"/>
            <a:ext cx="1885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383357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5. Rechenzentrumsinfrastruktur 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5301208"/>
            <a:ext cx="8229600" cy="3672408"/>
          </a:xfrm>
        </p:spPr>
        <p:txBody>
          <a:bodyPr/>
          <a:lstStyle/>
          <a:p>
            <a:pPr marL="0" indent="0" algn="r">
              <a:buNone/>
            </a:pPr>
            <a:r>
              <a:rPr lang="de-DE" sz="1600" dirty="0"/>
              <a:t>Inhalte wurden erarbeitet von:  Marc Ruppert, FNT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207" y="2411596"/>
            <a:ext cx="4319025" cy="1481331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251526" y="3995772"/>
            <a:ext cx="448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</a:rPr>
              <a:t>Wir machen Kommunen fit für Green IT</a:t>
            </a:r>
          </a:p>
        </p:txBody>
      </p:sp>
    </p:spTree>
    <p:extLst>
      <p:ext uri="{BB962C8B-B14F-4D97-AF65-F5344CB8AC3E}">
        <p14:creationId xmlns:p14="http://schemas.microsoft.com/office/powerpoint/2010/main" val="109025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5. Rechenzentrumsinfrastruktur 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0872" y="1844824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Gründe für ein Green IT Rechenzentrum:</a:t>
            </a:r>
          </a:p>
          <a:p>
            <a:pPr marL="0" indent="0">
              <a:buNone/>
            </a:pPr>
            <a:endParaRPr lang="de-DE" sz="800" u="sng" dirty="0" smtClean="0"/>
          </a:p>
          <a:p>
            <a:r>
              <a:rPr lang="de-DE" sz="2000" dirty="0" smtClean="0"/>
              <a:t>geringerer Energieverbrauch</a:t>
            </a:r>
          </a:p>
          <a:p>
            <a:r>
              <a:rPr lang="de-DE" sz="2000" dirty="0" smtClean="0"/>
              <a:t>geringere Kosten </a:t>
            </a:r>
          </a:p>
          <a:p>
            <a:r>
              <a:rPr lang="de-DE" sz="2000" dirty="0" smtClean="0"/>
              <a:t>bessere Wirtschaftlichkeit durch Energieeffizienz</a:t>
            </a:r>
          </a:p>
          <a:p>
            <a:r>
              <a:rPr lang="de-DE" sz="2000" dirty="0" smtClean="0"/>
              <a:t>kleiner ökologische Fußabdruck</a:t>
            </a:r>
          </a:p>
          <a:p>
            <a:r>
              <a:rPr lang="de-DE" sz="2000" dirty="0"/>
              <a:t>v</a:t>
            </a:r>
            <a:r>
              <a:rPr lang="de-DE" sz="2000" dirty="0" smtClean="0"/>
              <a:t>iele Optimierungsmöglichkeiten</a:t>
            </a:r>
          </a:p>
          <a:p>
            <a:pPr marL="0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0304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Rechenzentrumsinfrastruktur 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0872" y="1844824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Umsetzung:</a:t>
            </a:r>
          </a:p>
          <a:p>
            <a:pPr marL="0" indent="0">
              <a:buNone/>
            </a:pPr>
            <a:endParaRPr lang="de-DE" sz="800" u="sng" dirty="0" smtClean="0"/>
          </a:p>
          <a:p>
            <a:r>
              <a:rPr lang="de-DE" sz="2000" dirty="0" err="1" smtClean="0"/>
              <a:t>Clusterung</a:t>
            </a:r>
            <a:r>
              <a:rPr lang="de-DE" sz="2000" dirty="0" smtClean="0"/>
              <a:t> der Server durch den Einsatz von Blade-Servern</a:t>
            </a:r>
          </a:p>
          <a:p>
            <a:r>
              <a:rPr lang="de-DE" sz="2000" dirty="0" smtClean="0"/>
              <a:t>Trennung zwischen Rechenleistung und Speicher </a:t>
            </a:r>
          </a:p>
          <a:p>
            <a:r>
              <a:rPr lang="de-DE" sz="2000" dirty="0" smtClean="0"/>
              <a:t>Einsatz von effizienten Netzteilen</a:t>
            </a:r>
          </a:p>
          <a:p>
            <a:r>
              <a:rPr lang="de-DE" sz="2000" dirty="0" smtClean="0"/>
              <a:t>Passendes Kühlungsverfahren evaluieren</a:t>
            </a:r>
          </a:p>
          <a:p>
            <a:r>
              <a:rPr lang="de-DE" sz="2000" dirty="0" smtClean="0"/>
              <a:t>Abfuhr der entstehenden Wärme</a:t>
            </a:r>
          </a:p>
          <a:p>
            <a:r>
              <a:rPr lang="de-DE" sz="2000" dirty="0" smtClean="0"/>
              <a:t>Intelligente Steckdosenleisten</a:t>
            </a:r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088" y="4419552"/>
            <a:ext cx="610331" cy="613493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108" y="2971456"/>
            <a:ext cx="714837" cy="94881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245" y="4242475"/>
            <a:ext cx="952450" cy="82207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5229496" y="4906682"/>
            <a:ext cx="1515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Klimatisierung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953507" y="4880193"/>
            <a:ext cx="2803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Energie-</a:t>
            </a:r>
          </a:p>
          <a:p>
            <a:pPr algn="ctr"/>
            <a:r>
              <a:rPr lang="de-DE" sz="1600" dirty="0" err="1"/>
              <a:t>versorgung</a:t>
            </a:r>
            <a:endParaRPr lang="de-DE" sz="1600" dirty="0"/>
          </a:p>
        </p:txBody>
      </p:sp>
      <p:cxnSp>
        <p:nvCxnSpPr>
          <p:cNvPr id="9" name="Gerader Verbinder 11"/>
          <p:cNvCxnSpPr/>
          <p:nvPr/>
        </p:nvCxnSpPr>
        <p:spPr>
          <a:xfrm flipH="1">
            <a:off x="6050785" y="3374624"/>
            <a:ext cx="1008112" cy="1219197"/>
          </a:xfrm>
          <a:prstGeom prst="line">
            <a:avLst/>
          </a:prstGeom>
          <a:ln w="19050">
            <a:solidFill>
              <a:schemeClr val="dk1">
                <a:shade val="95000"/>
                <a:satMod val="105000"/>
                <a:alpha val="11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410825" y="2852936"/>
            <a:ext cx="1774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Rechenzentrum</a:t>
            </a:r>
          </a:p>
        </p:txBody>
      </p:sp>
      <p:cxnSp>
        <p:nvCxnSpPr>
          <p:cNvPr id="11" name="Gerader Verbinder 16"/>
          <p:cNvCxnSpPr/>
          <p:nvPr/>
        </p:nvCxnSpPr>
        <p:spPr>
          <a:xfrm flipH="1">
            <a:off x="9211715" y="4464085"/>
            <a:ext cx="31538" cy="204"/>
          </a:xfrm>
          <a:prstGeom prst="line">
            <a:avLst/>
          </a:prstGeom>
          <a:ln w="19050">
            <a:solidFill>
              <a:schemeClr val="dk1">
                <a:shade val="95000"/>
                <a:satMod val="105000"/>
                <a:alpha val="11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r Verbinder 18"/>
          <p:cNvCxnSpPr/>
          <p:nvPr/>
        </p:nvCxnSpPr>
        <p:spPr>
          <a:xfrm flipH="1" flipV="1">
            <a:off x="7200291" y="3374624"/>
            <a:ext cx="1154751" cy="1291205"/>
          </a:xfrm>
          <a:prstGeom prst="line">
            <a:avLst/>
          </a:prstGeom>
          <a:ln w="19050">
            <a:solidFill>
              <a:schemeClr val="dk1">
                <a:shade val="95000"/>
                <a:satMod val="105000"/>
                <a:alpha val="11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r Verbinder 16"/>
          <p:cNvCxnSpPr/>
          <p:nvPr/>
        </p:nvCxnSpPr>
        <p:spPr>
          <a:xfrm flipH="1">
            <a:off x="5987161" y="4653513"/>
            <a:ext cx="2367880" cy="3445"/>
          </a:xfrm>
          <a:prstGeom prst="line">
            <a:avLst/>
          </a:prstGeom>
          <a:ln w="19050">
            <a:solidFill>
              <a:schemeClr val="dk1">
                <a:shade val="95000"/>
                <a:satMod val="105000"/>
                <a:alpha val="11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85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Bemerkung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/>
              <a:t>Die passenden Maßnahmen für die Kommunen sollten individuell ausgewählt werden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221423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Powerpoin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Vorlage_Powerpoint</Template>
  <TotalTime>0</TotalTime>
  <Words>87</Words>
  <Application>Microsoft Office PowerPoint</Application>
  <PresentationFormat>Bildschirmpräsentation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Vorlage_Powerpoint</vt:lpstr>
      <vt:lpstr>5. Rechenzentrumsinfrastruktur </vt:lpstr>
      <vt:lpstr>5. Rechenzentrumsinfrastruktur </vt:lpstr>
      <vt:lpstr>Rechenzentrumsinfrastruktur </vt:lpstr>
      <vt:lpstr>Bemerkung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Einsparungen am Arbeitsplatz;  Mitarbeiter: Motivation und Richtlinien</dc:title>
  <dc:creator>Simon Mößinger</dc:creator>
  <cp:lastModifiedBy>Simon Mößinger</cp:lastModifiedBy>
  <cp:revision>40</cp:revision>
  <dcterms:created xsi:type="dcterms:W3CDTF">2017-03-07T10:32:12Z</dcterms:created>
  <dcterms:modified xsi:type="dcterms:W3CDTF">2018-02-28T13:40:33Z</dcterms:modified>
</cp:coreProperties>
</file>