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7" r:id="rId3"/>
    <p:sldId id="258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Mößinger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70" y="-9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FD15-CF0C-4C27-82C3-B9C56CB54B20}" type="datetimeFigureOut">
              <a:rPr lang="de-DE" smtClean="0"/>
              <a:t>15.02.2018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C509-31FF-4449-8060-94B875399B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3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04865"/>
            <a:ext cx="8229600" cy="3312368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smtClean="0"/>
              <a:t>Titelmasterformat durch Klicken bearbeiten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8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224" y="836713"/>
            <a:ext cx="2057400" cy="4608512"/>
          </a:xfrm>
          <a:prstGeom prst="rect">
            <a:avLst/>
          </a:prstGeom>
        </p:spPr>
        <p:txBody>
          <a:bodyPr vert="eaVert"/>
          <a:lstStyle>
            <a:lvl1pPr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040560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69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114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06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4865"/>
            <a:ext cx="4038600" cy="32403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1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8679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05720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28679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68959"/>
            <a:ext cx="4041775" cy="24174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 smtClean="0"/>
              <a:t>Titelmasterformat durch Klicken bearbeiten</a:t>
            </a:r>
            <a:endParaRPr lang="en-US" sz="4000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60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smtClean="0"/>
              <a:t>Titelmasterformat durch Klicken bearbeiten</a:t>
            </a:r>
            <a:endParaRPr lang="en-US" sz="36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7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0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836713"/>
            <a:ext cx="3008313" cy="89301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70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708525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908719"/>
            <a:ext cx="8219256" cy="3707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29510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www.greenitown.de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08520" y="-99392"/>
            <a:ext cx="9361040" cy="792088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:\Allgemein\Vorlagen\Logos\DUH-Familie\DUH e.V\DUH_Logo_Farbe_freigestell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0" y="130498"/>
            <a:ext cx="3672408" cy="4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Kommunaler Umweltschutz\greenITown\Öffentlichkeitsarbeit\Logo\greenITown_Logo_fina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30498"/>
            <a:ext cx="1296144" cy="4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Kommunaler Umweltschutz\greenITown\Veranstaltungen\Cebit\Powerpoint Präsentation\Berater-kjekol-Fotolia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583565"/>
            <a:ext cx="751968" cy="75196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:\Kommunaler Umweltschutz\greenITown\Veranstaltungen\Cebit\Powerpoint Präsentation\Modellkommune-Marco2811-Fotolia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6520"/>
          <a:stretch/>
        </p:blipFill>
        <p:spPr bwMode="auto">
          <a:xfrm>
            <a:off x="2892152" y="5854672"/>
            <a:ext cx="901869" cy="90198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2281420" y="6050324"/>
            <a:ext cx="609770" cy="153309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571012" y="6090733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N:\Kommunaler Umweltschutz\greenITown\Fotos-Filme\Fotolia_Copyright-immer-angeben\Fotolia_64601579_GoGreen-Tastatur_markrubens klein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26957"/>
          <a:stretch/>
        </p:blipFill>
        <p:spPr bwMode="auto">
          <a:xfrm>
            <a:off x="174639" y="5964586"/>
            <a:ext cx="792088" cy="79206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rade Verbindung 29"/>
          <p:cNvCxnSpPr/>
          <p:nvPr/>
        </p:nvCxnSpPr>
        <p:spPr>
          <a:xfrm flipV="1">
            <a:off x="968009" y="6075262"/>
            <a:ext cx="573579" cy="19119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218553" y="6135368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712089"/>
            <a:ext cx="3310226" cy="1108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86905" y="6413377"/>
            <a:ext cx="1885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www.greenitown.de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7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4. Server Virtualisierung und Konsolidierung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5301208"/>
            <a:ext cx="8229600" cy="3672408"/>
          </a:xfrm>
        </p:spPr>
        <p:txBody>
          <a:bodyPr/>
          <a:lstStyle/>
          <a:p>
            <a:pPr marL="0" indent="0" algn="r">
              <a:buNone/>
            </a:pPr>
            <a:r>
              <a:rPr lang="de-DE" sz="1600" dirty="0" smtClean="0"/>
              <a:t>Inhalte wurden erarbeitet von:  Bastian Hoffmann, </a:t>
            </a:r>
            <a:r>
              <a:rPr lang="de-DE" sz="1600" dirty="0" err="1" smtClean="0"/>
              <a:t>Xpertus</a:t>
            </a:r>
            <a:r>
              <a:rPr lang="de-DE" sz="1600" dirty="0" smtClean="0"/>
              <a:t> IT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7" y="2411596"/>
            <a:ext cx="4319025" cy="14813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51526" y="399577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</a:rPr>
              <a:t>Wir machen Kommunen fit für Green IT</a:t>
            </a:r>
            <a:endParaRPr lang="de-DE" b="1" dirty="0">
              <a:solidFill>
                <a:schemeClr val="tx1">
                  <a:lumMod val="65000"/>
                  <a:lumOff val="35000"/>
                </a:schemeClr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2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Server </a:t>
            </a:r>
            <a:r>
              <a:rPr lang="de-DE" b="1" dirty="0"/>
              <a:t>Virtualisierung und Konsolidierung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Gründe für die Reduktion der Anzahl der physikalischen Server:</a:t>
            </a:r>
          </a:p>
          <a:p>
            <a:pPr marL="0" indent="0">
              <a:buNone/>
            </a:pPr>
            <a:endParaRPr lang="de-DE" sz="800" u="sng" dirty="0"/>
          </a:p>
          <a:p>
            <a:r>
              <a:rPr lang="de-DE" sz="2000" dirty="0" smtClean="0"/>
              <a:t>Hardware Anschaffungskosten</a:t>
            </a:r>
          </a:p>
          <a:p>
            <a:r>
              <a:rPr lang="de-DE" sz="2000" dirty="0" smtClean="0"/>
              <a:t>Hardware Systemwartungen und Pflege</a:t>
            </a:r>
          </a:p>
          <a:p>
            <a:r>
              <a:rPr lang="de-DE" sz="2000" dirty="0" smtClean="0"/>
              <a:t>Stromkosten</a:t>
            </a:r>
            <a:endParaRPr lang="de-DE" sz="2000" dirty="0"/>
          </a:p>
          <a:p>
            <a:r>
              <a:rPr lang="de-DE" sz="2000" dirty="0" smtClean="0"/>
              <a:t>Kühlkosten </a:t>
            </a:r>
            <a:endParaRPr lang="de-DE" sz="2000" dirty="0"/>
          </a:p>
          <a:p>
            <a:r>
              <a:rPr lang="de-DE" sz="2000" dirty="0" smtClean="0"/>
              <a:t>Verwaltungsaufwand</a:t>
            </a:r>
            <a:endParaRPr lang="de-DE" sz="2000" dirty="0"/>
          </a:p>
          <a:p>
            <a:r>
              <a:rPr lang="de-DE" sz="2000" dirty="0" smtClean="0"/>
              <a:t>Backup Zeit</a:t>
            </a:r>
          </a:p>
          <a:p>
            <a:pPr lvl="2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30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Server </a:t>
            </a:r>
            <a:r>
              <a:rPr lang="de-DE" b="1" dirty="0"/>
              <a:t>Virtualisierung und Konsolidierung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672408"/>
          </a:xfrm>
        </p:spPr>
        <p:txBody>
          <a:bodyPr/>
          <a:lstStyle/>
          <a:p>
            <a:pPr marL="0" indent="0" algn="ctr">
              <a:buNone/>
            </a:pPr>
            <a:r>
              <a:rPr lang="de-DE" sz="2000" dirty="0" smtClean="0"/>
              <a:t>Statt n-physikalische Server betreiben Sie nur noch ein großes System</a:t>
            </a:r>
            <a:endParaRPr lang="de-DE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823" y="3277931"/>
            <a:ext cx="1700808" cy="170080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53380" y="3646805"/>
            <a:ext cx="17234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E-Mail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Dateiserver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AD-Server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etc.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884343" y="2780928"/>
            <a:ext cx="224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Physikalische Systeme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5902308" y="2781484"/>
            <a:ext cx="222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Virtualisierte Systeme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112" y="3435740"/>
            <a:ext cx="2126514" cy="2126514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5950544" y="3869462"/>
            <a:ext cx="570491" cy="517748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etc.</a:t>
            </a:r>
            <a:endParaRPr lang="de-DE" sz="1200" dirty="0"/>
          </a:p>
        </p:txBody>
      </p:sp>
      <p:sp>
        <p:nvSpPr>
          <p:cNvPr id="13" name="Abgerundetes Rechteck 12"/>
          <p:cNvSpPr/>
          <p:nvPr/>
        </p:nvSpPr>
        <p:spPr>
          <a:xfrm>
            <a:off x="6654475" y="3869462"/>
            <a:ext cx="570491" cy="517748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etc.</a:t>
            </a:r>
            <a:endParaRPr lang="de-DE" sz="1200" dirty="0"/>
          </a:p>
        </p:txBody>
      </p:sp>
      <p:sp>
        <p:nvSpPr>
          <p:cNvPr id="14" name="Abgerundetes Rechteck 13"/>
          <p:cNvSpPr/>
          <p:nvPr/>
        </p:nvSpPr>
        <p:spPr>
          <a:xfrm>
            <a:off x="7358407" y="3869462"/>
            <a:ext cx="570491" cy="517748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etc.</a:t>
            </a:r>
            <a:endParaRPr lang="de-DE" sz="120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5950544" y="3235224"/>
            <a:ext cx="570491" cy="517748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smtClean="0"/>
              <a:t>E-Mail</a:t>
            </a:r>
            <a:endParaRPr lang="de-DE" sz="900" dirty="0"/>
          </a:p>
        </p:txBody>
      </p:sp>
      <p:sp>
        <p:nvSpPr>
          <p:cNvPr id="16" name="Abgerundetes Rechteck 15"/>
          <p:cNvSpPr/>
          <p:nvPr/>
        </p:nvSpPr>
        <p:spPr>
          <a:xfrm>
            <a:off x="6654474" y="3237935"/>
            <a:ext cx="570491" cy="517748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 smtClean="0"/>
              <a:t>Datei</a:t>
            </a:r>
            <a:endParaRPr lang="de-DE" sz="800" dirty="0"/>
          </a:p>
        </p:txBody>
      </p:sp>
      <p:sp>
        <p:nvSpPr>
          <p:cNvPr id="17" name="Abgerundetes Rechteck 16"/>
          <p:cNvSpPr/>
          <p:nvPr/>
        </p:nvSpPr>
        <p:spPr>
          <a:xfrm>
            <a:off x="7385836" y="3235224"/>
            <a:ext cx="570491" cy="517748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AD</a:t>
            </a:r>
            <a:endParaRPr lang="de-DE" sz="1000" dirty="0"/>
          </a:p>
        </p:txBody>
      </p:sp>
      <p:sp>
        <p:nvSpPr>
          <p:cNvPr id="18" name="Pfeil nach rechts 17"/>
          <p:cNvSpPr/>
          <p:nvPr/>
        </p:nvSpPr>
        <p:spPr>
          <a:xfrm>
            <a:off x="4457662" y="3570273"/>
            <a:ext cx="837024" cy="1116125"/>
          </a:xfrm>
          <a:prstGeom prst="right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6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Server </a:t>
            </a:r>
            <a:r>
              <a:rPr lang="de-DE" b="1" dirty="0"/>
              <a:t>Virtualisierung und Konsolidierung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373216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Praxisbeispiel:</a:t>
            </a:r>
            <a:r>
              <a:rPr lang="de-DE" dirty="0" smtClean="0"/>
              <a:t> </a:t>
            </a:r>
            <a:r>
              <a:rPr lang="de-DE" dirty="0" smtClean="0"/>
              <a:t>         Bad </a:t>
            </a:r>
            <a:r>
              <a:rPr lang="de-DE" dirty="0" smtClean="0"/>
              <a:t>Soden am Taunus </a:t>
            </a:r>
          </a:p>
          <a:p>
            <a:r>
              <a:rPr lang="de-DE" sz="2000" dirty="0" smtClean="0"/>
              <a:t>21.500 Einwohner</a:t>
            </a:r>
          </a:p>
          <a:p>
            <a:r>
              <a:rPr lang="de-DE" sz="2000" dirty="0" smtClean="0"/>
              <a:t>Die Administration von Bad Soden am Taunus verfügt über etwa 100 PCs für die Angestellten</a:t>
            </a:r>
            <a:endParaRPr lang="de-DE" sz="2000" dirty="0"/>
          </a:p>
          <a:p>
            <a:r>
              <a:rPr lang="de-DE" sz="2000" dirty="0" smtClean="0"/>
              <a:t>Um Energie zu sparen und die Anwendung zu erleichtern entschied sich die Stadt Bad Soden für:</a:t>
            </a:r>
          </a:p>
          <a:p>
            <a:pPr lvl="1">
              <a:buFontTx/>
              <a:buChar char="-"/>
            </a:pPr>
            <a:r>
              <a:rPr lang="de-DE" dirty="0" smtClean="0"/>
              <a:t>Die Modernisierung der Netzwerk Infrastruktur in der Stadt</a:t>
            </a:r>
          </a:p>
          <a:p>
            <a:pPr lvl="1">
              <a:buFontTx/>
              <a:buChar char="-"/>
            </a:pPr>
            <a:r>
              <a:rPr lang="de-DE" dirty="0" smtClean="0"/>
              <a:t>Die Konsolidierung und Virtualisierung der Server </a:t>
            </a:r>
            <a:r>
              <a:rPr lang="de-DE" dirty="0"/>
              <a:t>I</a:t>
            </a:r>
            <a:r>
              <a:rPr lang="de-DE" dirty="0" smtClean="0"/>
              <a:t>nfrastruktur</a:t>
            </a:r>
          </a:p>
          <a:p>
            <a:pPr lvl="1">
              <a:buFontTx/>
              <a:buChar char="-"/>
            </a:pPr>
            <a:r>
              <a:rPr lang="de-DE" dirty="0" smtClean="0"/>
              <a:t>Die Konsolidierung der Drucker Infrastruktur</a:t>
            </a:r>
          </a:p>
          <a:p>
            <a:pPr marL="0" indent="0">
              <a:buNone/>
            </a:pPr>
            <a:endParaRPr lang="de-DE" sz="2000" dirty="0" smtClean="0"/>
          </a:p>
          <a:p>
            <a:pPr lvl="2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5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Server </a:t>
            </a:r>
            <a:r>
              <a:rPr lang="de-DE" b="1" dirty="0"/>
              <a:t>Virtualisierung und Konsolidierung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373216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Praxisbeispiel:</a:t>
            </a:r>
            <a:r>
              <a:rPr lang="de-DE" dirty="0" smtClean="0"/>
              <a:t> </a:t>
            </a:r>
            <a:r>
              <a:rPr lang="de-DE" dirty="0" smtClean="0"/>
              <a:t>         Bad </a:t>
            </a:r>
            <a:r>
              <a:rPr lang="de-DE" dirty="0" smtClean="0"/>
              <a:t>Soden am Taunus </a:t>
            </a:r>
          </a:p>
          <a:p>
            <a:r>
              <a:rPr lang="de-DE" sz="2000" dirty="0" smtClean="0"/>
              <a:t>Im Vorfeld wurde zwei Monate lang der Stromverbrauch gemessen</a:t>
            </a:r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pPr lvl="2"/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9" t="33045" r="13741" b="17100"/>
          <a:stretch/>
        </p:blipFill>
        <p:spPr bwMode="auto">
          <a:xfrm>
            <a:off x="179512" y="2783288"/>
            <a:ext cx="7344816" cy="277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2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Server </a:t>
            </a:r>
            <a:r>
              <a:rPr lang="de-DE" b="1" dirty="0"/>
              <a:t>Virtualisierung und Konsolidierung</a:t>
            </a:r>
            <a:endParaRPr lang="de-DE" sz="3600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373216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Praxisbeispiel:</a:t>
            </a:r>
            <a:r>
              <a:rPr lang="de-DE" dirty="0" smtClean="0"/>
              <a:t> </a:t>
            </a:r>
            <a:r>
              <a:rPr lang="de-DE" dirty="0" smtClean="0"/>
              <a:t>         Bad </a:t>
            </a:r>
            <a:r>
              <a:rPr lang="de-DE" dirty="0" smtClean="0"/>
              <a:t>Soden am Taunus </a:t>
            </a:r>
            <a:endParaRPr lang="de-DE" sz="2000" dirty="0" smtClean="0"/>
          </a:p>
          <a:p>
            <a:r>
              <a:rPr lang="de-DE" sz="2000" dirty="0" smtClean="0"/>
              <a:t>Alte Infrastruktur umfasste : 16 </a:t>
            </a:r>
            <a:r>
              <a:rPr lang="de-DE" sz="2000" dirty="0" err="1" smtClean="0"/>
              <a:t>Window</a:t>
            </a:r>
            <a:r>
              <a:rPr lang="de-DE" sz="2000" dirty="0" smtClean="0"/>
              <a:t> Server, 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                                                   80 </a:t>
            </a:r>
            <a:r>
              <a:rPr lang="de-DE" sz="2000" dirty="0" err="1" smtClean="0"/>
              <a:t>Workplace</a:t>
            </a:r>
            <a:r>
              <a:rPr lang="de-DE" sz="2000" dirty="0" smtClean="0"/>
              <a:t> PCs</a:t>
            </a:r>
          </a:p>
          <a:p>
            <a:pPr marL="0" indent="0">
              <a:buNone/>
            </a:pPr>
            <a:r>
              <a:rPr lang="de-DE" sz="2000" dirty="0"/>
              <a:t>	</a:t>
            </a:r>
            <a:endParaRPr lang="de-DE" sz="2000" dirty="0" smtClean="0"/>
          </a:p>
          <a:p>
            <a:r>
              <a:rPr lang="de-DE" sz="2000" dirty="0" smtClean="0"/>
              <a:t>Neue Infrastruktur umfasst: 2 Server,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                                                  80 </a:t>
            </a:r>
            <a:r>
              <a:rPr lang="de-DE" sz="2000" dirty="0" err="1" smtClean="0"/>
              <a:t>Thin</a:t>
            </a:r>
            <a:r>
              <a:rPr lang="de-DE" sz="2000" dirty="0" smtClean="0"/>
              <a:t> Client</a:t>
            </a:r>
          </a:p>
          <a:p>
            <a:pPr marL="0" indent="0">
              <a:buNone/>
            </a:pPr>
            <a:r>
              <a:rPr lang="de-DE" sz="2000" dirty="0"/>
              <a:t>	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                          </a:t>
            </a:r>
            <a:r>
              <a:rPr lang="de-DE" sz="2000" dirty="0" smtClean="0"/>
              <a:t>Energieeinsparung</a:t>
            </a:r>
            <a:r>
              <a:rPr lang="de-DE" sz="2000" dirty="0" smtClean="0"/>
              <a:t>: </a:t>
            </a:r>
            <a:r>
              <a:rPr lang="de-DE" sz="2000" dirty="0" smtClean="0"/>
              <a:t>61,2 % </a:t>
            </a: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pPr lvl="2"/>
            <a:endParaRPr lang="de-DE" dirty="0"/>
          </a:p>
        </p:txBody>
      </p:sp>
      <p:sp>
        <p:nvSpPr>
          <p:cNvPr id="3" name="Pfeil nach rechts 2"/>
          <p:cNvSpPr/>
          <p:nvPr/>
        </p:nvSpPr>
        <p:spPr>
          <a:xfrm>
            <a:off x="6084168" y="2447568"/>
            <a:ext cx="648072" cy="14401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876256" y="2132856"/>
            <a:ext cx="2155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Gesamtverbrauch</a:t>
            </a:r>
            <a:r>
              <a:rPr lang="de-DE" dirty="0" smtClean="0"/>
              <a:t>: </a:t>
            </a:r>
            <a:endParaRPr lang="de-DE" dirty="0"/>
          </a:p>
        </p:txBody>
      </p:sp>
      <p:sp>
        <p:nvSpPr>
          <p:cNvPr id="8" name="Pfeil nach rechts 7"/>
          <p:cNvSpPr/>
          <p:nvPr/>
        </p:nvSpPr>
        <p:spPr>
          <a:xfrm>
            <a:off x="6084168" y="3554368"/>
            <a:ext cx="648072" cy="14401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876256" y="3239656"/>
            <a:ext cx="2155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Gesamtverbrauch</a:t>
            </a:r>
            <a:r>
              <a:rPr lang="de-DE" dirty="0" smtClean="0"/>
              <a:t>: 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092280" y="2508796"/>
            <a:ext cx="1758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50.836,27 kWh</a:t>
            </a:r>
            <a:endParaRPr lang="de-DE" sz="2000" dirty="0"/>
          </a:p>
        </p:txBody>
      </p:sp>
      <p:sp>
        <p:nvSpPr>
          <p:cNvPr id="11" name="Textfeld 10"/>
          <p:cNvSpPr txBox="1"/>
          <p:nvPr/>
        </p:nvSpPr>
        <p:spPr>
          <a:xfrm>
            <a:off x="7164288" y="3590404"/>
            <a:ext cx="1758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19.724,18 kWh</a:t>
            </a:r>
            <a:endParaRPr lang="de-DE" sz="2000" dirty="0"/>
          </a:p>
        </p:txBody>
      </p:sp>
      <p:sp>
        <p:nvSpPr>
          <p:cNvPr id="7" name="Pfeil nach rechts 6"/>
          <p:cNvSpPr/>
          <p:nvPr/>
        </p:nvSpPr>
        <p:spPr>
          <a:xfrm>
            <a:off x="755576" y="4365104"/>
            <a:ext cx="1152128" cy="43204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5" t="30347" r="13205" b="6507"/>
          <a:stretch/>
        </p:blipFill>
        <p:spPr bwMode="auto">
          <a:xfrm>
            <a:off x="5220072" y="4149080"/>
            <a:ext cx="3529919" cy="15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66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_Powerpoin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194</Words>
  <Application>Microsoft Office PowerPoint</Application>
  <PresentationFormat>Bildschirmpräsentation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Vorlage_Powerpoint</vt:lpstr>
      <vt:lpstr>4. Server Virtualisierung und Konsolidierung</vt:lpstr>
      <vt:lpstr>Server Virtualisierung und Konsolidierung</vt:lpstr>
      <vt:lpstr>Server Virtualisierung und Konsolidierung</vt:lpstr>
      <vt:lpstr>Server Virtualisierung und Konsolidierung</vt:lpstr>
      <vt:lpstr>Server Virtualisierung und Konsolidierung</vt:lpstr>
      <vt:lpstr>Server Virtualisierung und Konsolidierung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</dc:title>
  <dc:creator>Simon Mößinger</dc:creator>
  <cp:lastModifiedBy>Salome Hauger</cp:lastModifiedBy>
  <cp:revision>46</cp:revision>
  <dcterms:created xsi:type="dcterms:W3CDTF">2017-03-07T10:32:12Z</dcterms:created>
  <dcterms:modified xsi:type="dcterms:W3CDTF">2018-02-15T16:22:36Z</dcterms:modified>
</cp:coreProperties>
</file>