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7" r:id="rId3"/>
    <p:sldId id="264" r:id="rId4"/>
    <p:sldId id="261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imon Mößinger" initials="S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BA72"/>
    <a:srgbClr val="DAF0CC"/>
    <a:srgbClr val="339933"/>
    <a:srgbClr val="3399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33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1FD15-CF0C-4C27-82C3-B9C56CB54B20}" type="datetimeFigureOut">
              <a:rPr lang="de-DE" smtClean="0"/>
              <a:t>28.02.2018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1C509-31FF-4449-8060-94B875399B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253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33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04865"/>
            <a:ext cx="8229600" cy="3312368"/>
          </a:xfrm>
          <a:prstGeom prst="rect">
            <a:avLst/>
          </a:prstGeo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  <p:sp>
        <p:nvSpPr>
          <p:cNvPr id="8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/>
              <a:t>Titelmasterformat durch Klicken bearbeiten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9824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8224" y="836713"/>
            <a:ext cx="2057400" cy="4608512"/>
          </a:xfrm>
          <a:prstGeom prst="rect">
            <a:avLst/>
          </a:prstGeom>
        </p:spPr>
        <p:txBody>
          <a:bodyPr vert="eaVert"/>
          <a:lstStyle>
            <a:lvl1pPr>
              <a:defRPr sz="4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836713"/>
            <a:ext cx="6019800" cy="5040560"/>
          </a:xfrm>
          <a:prstGeom prst="rect">
            <a:avLst/>
          </a:prstGeo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4289690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7240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1138114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396320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04865"/>
            <a:ext cx="4038600" cy="32403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168081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228679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3068960"/>
            <a:ext cx="4040188" cy="305720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228679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3068959"/>
            <a:ext cx="4041775" cy="241744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3647600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/>
              <a:t>Titelmasterformat durch Klicken bearbeiten</a:t>
            </a:r>
            <a:endParaRPr lang="en-US" sz="3600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1923797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873026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836713"/>
            <a:ext cx="3008313" cy="893018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36713"/>
            <a:ext cx="5111750" cy="4608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4258705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708525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908719"/>
            <a:ext cx="8219256" cy="3707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295106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284073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-108520" y="-99392"/>
            <a:ext cx="9361040" cy="792088"/>
          </a:xfrm>
          <a:prstGeom prst="rect">
            <a:avLst/>
          </a:prstGeom>
          <a:noFill/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V:\Allgemein\Vorlagen\Logos\DUH-Familie\DUH e.V\DUH_Logo_Farbe_freigestellt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100" y="130498"/>
            <a:ext cx="3672408" cy="43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N:\Kommunaler Umweltschutz\greenITown\Öffentlichkeitsarbeit\Logo\greenITown_Logo_final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56" y="130498"/>
            <a:ext cx="1296144" cy="44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:\Kommunaler Umweltschutz\greenITown\Veranstaltungen\Cebit\Powerpoint Präsentation\Berater-kjekol-Fotolia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583565"/>
            <a:ext cx="751968" cy="751968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:\Kommunaler Umweltschutz\greenITown\Veranstaltungen\Cebit\Powerpoint Präsentation\Modellkommune-Marco2811-Fotolia.jp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2" r="16520"/>
          <a:stretch/>
        </p:blipFill>
        <p:spPr bwMode="auto">
          <a:xfrm>
            <a:off x="2892152" y="5854672"/>
            <a:ext cx="901869" cy="901980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Gerade Verbindung 12"/>
          <p:cNvCxnSpPr/>
          <p:nvPr/>
        </p:nvCxnSpPr>
        <p:spPr>
          <a:xfrm>
            <a:off x="2281420" y="6050324"/>
            <a:ext cx="609770" cy="153309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2571012" y="6090733"/>
            <a:ext cx="72489" cy="7248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4" name="Picture 10" descr="N:\Kommunaler Umweltschutz\greenITown\Fotos-Filme\Fotolia_Copyright-immer-angeben\Fotolia_64601579_GoGreen-Tastatur_markrubens klein.jpg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3" r="26957"/>
          <a:stretch/>
        </p:blipFill>
        <p:spPr bwMode="auto">
          <a:xfrm>
            <a:off x="174639" y="5964586"/>
            <a:ext cx="792088" cy="792066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Gerade Verbindung 29"/>
          <p:cNvCxnSpPr/>
          <p:nvPr/>
        </p:nvCxnSpPr>
        <p:spPr>
          <a:xfrm flipV="1">
            <a:off x="968009" y="6075262"/>
            <a:ext cx="573579" cy="191194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lipse 30"/>
          <p:cNvSpPr/>
          <p:nvPr/>
        </p:nvSpPr>
        <p:spPr>
          <a:xfrm>
            <a:off x="1218553" y="6135368"/>
            <a:ext cx="72489" cy="7248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712089"/>
            <a:ext cx="3310226" cy="1108734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986905" y="6413377"/>
            <a:ext cx="1885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3833578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2. Drucken und Dokumentenmanagement</a:t>
            </a:r>
            <a:r>
              <a:rPr lang="de-DE" sz="3600" b="1" dirty="0"/>
              <a:t/>
            </a:r>
            <a:br>
              <a:rPr lang="de-DE" sz="3600" b="1" dirty="0"/>
            </a:b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7584" y="5301208"/>
            <a:ext cx="8229600" cy="3672408"/>
          </a:xfrm>
        </p:spPr>
        <p:txBody>
          <a:bodyPr/>
          <a:lstStyle/>
          <a:p>
            <a:pPr marL="0" indent="0" algn="r">
              <a:buNone/>
            </a:pPr>
            <a:r>
              <a:rPr lang="de-DE" sz="1600" dirty="0"/>
              <a:t>Inhalte wurden erarbeitet von:  Marc Ruppert, FNT GmbH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207" y="2411596"/>
            <a:ext cx="4319025" cy="148133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251526" y="3995772"/>
            <a:ext cx="448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anose="020B0604020202020204" pitchFamily="34" charset="0"/>
              </a:rPr>
              <a:t>Wir machen Kommunen fit für Green IT</a:t>
            </a:r>
          </a:p>
        </p:txBody>
      </p:sp>
    </p:spTree>
    <p:extLst>
      <p:ext uri="{BB962C8B-B14F-4D97-AF65-F5344CB8AC3E}">
        <p14:creationId xmlns:p14="http://schemas.microsoft.com/office/powerpoint/2010/main" val="1090253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Drucken </a:t>
            </a:r>
            <a:r>
              <a:rPr lang="de-DE" b="1" dirty="0"/>
              <a:t>und Dokumentenmanagement</a:t>
            </a:r>
            <a:br>
              <a:rPr lang="de-DE" b="1" dirty="0"/>
            </a:br>
            <a:r>
              <a:rPr lang="de-DE" sz="3600" b="1" dirty="0"/>
              <a:t/>
            </a:r>
            <a:br>
              <a:rPr lang="de-DE" sz="3600" b="1" dirty="0"/>
            </a:b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772816"/>
            <a:ext cx="8820472" cy="3672408"/>
          </a:xfrm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Gründe für ein Print- und elektronisches Druckmanagement:</a:t>
            </a:r>
          </a:p>
          <a:p>
            <a:pPr marL="0" indent="0">
              <a:buNone/>
            </a:pPr>
            <a:endParaRPr lang="de-DE" sz="800" u="sng" dirty="0" smtClean="0"/>
          </a:p>
          <a:p>
            <a:pPr marL="0" indent="0">
              <a:buNone/>
            </a:pPr>
            <a:r>
              <a:rPr lang="de-DE" sz="2200" u="sng" dirty="0" smtClean="0"/>
              <a:t>Printmanagement</a:t>
            </a:r>
            <a:r>
              <a:rPr lang="de-DE" sz="2000" dirty="0" smtClean="0"/>
              <a:t>	</a:t>
            </a:r>
          </a:p>
          <a:p>
            <a:pPr marL="0" indent="0">
              <a:buNone/>
            </a:pPr>
            <a:r>
              <a:rPr lang="de-DE" sz="800" dirty="0" smtClean="0"/>
              <a:t>	</a:t>
            </a:r>
            <a:r>
              <a:rPr lang="de-DE" sz="800" u="sng" dirty="0" smtClean="0">
                <a:solidFill>
                  <a:schemeClr val="bg1"/>
                </a:solidFill>
              </a:rPr>
              <a:t>elektronisches Druckmanagement</a:t>
            </a:r>
          </a:p>
          <a:p>
            <a:r>
              <a:rPr lang="de-DE" sz="2000" dirty="0" smtClean="0"/>
              <a:t>Einsparung von Tinte/Toner		</a:t>
            </a:r>
            <a:r>
              <a:rPr lang="de-DE" sz="2000" dirty="0">
                <a:solidFill>
                  <a:schemeClr val="bg1"/>
                </a:solidFill>
              </a:rPr>
              <a:t>Einsparung von Lagerplatz</a:t>
            </a:r>
          </a:p>
          <a:p>
            <a:r>
              <a:rPr lang="de-DE" sz="2000" dirty="0" smtClean="0"/>
              <a:t>einfache Verwaltung			</a:t>
            </a:r>
            <a:r>
              <a:rPr lang="de-DE" sz="2000" dirty="0" smtClean="0">
                <a:solidFill>
                  <a:schemeClr val="bg1"/>
                </a:solidFill>
              </a:rPr>
              <a:t>- einfache Editierbarkeit</a:t>
            </a:r>
          </a:p>
          <a:p>
            <a:r>
              <a:rPr lang="de-DE" sz="2000" dirty="0" smtClean="0"/>
              <a:t>geringer Papierverbrauch		</a:t>
            </a:r>
            <a:r>
              <a:rPr lang="de-DE" sz="2000" dirty="0" smtClean="0">
                <a:solidFill>
                  <a:schemeClr val="bg1"/>
                </a:solidFill>
              </a:rPr>
              <a:t>- geringerer Papierverbrauch</a:t>
            </a:r>
          </a:p>
          <a:p>
            <a:r>
              <a:rPr lang="de-DE" sz="2000" dirty="0" smtClean="0"/>
              <a:t>Reduzieren der Stand-By Verbräuche	</a:t>
            </a:r>
            <a:r>
              <a:rPr lang="de-DE" sz="2000" dirty="0" smtClean="0">
                <a:solidFill>
                  <a:schemeClr val="bg1"/>
                </a:solidFill>
              </a:rPr>
              <a:t>- elektronische Verteilung</a:t>
            </a:r>
          </a:p>
          <a:p>
            <a:r>
              <a:rPr lang="de-DE" sz="2000" dirty="0" smtClean="0"/>
              <a:t>Druckerkonsolidierung			</a:t>
            </a:r>
            <a:r>
              <a:rPr lang="de-DE" sz="2000" dirty="0" smtClean="0">
                <a:solidFill>
                  <a:schemeClr val="bg1"/>
                </a:solidFill>
              </a:rPr>
              <a:t>- elektronischer Versand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810593" y="2347576"/>
            <a:ext cx="4081887" cy="2425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de-DE" sz="2200" u="sng" dirty="0"/>
              <a:t>Elektronisches </a:t>
            </a:r>
            <a:r>
              <a:rPr lang="de-DE" sz="2200" u="sng" dirty="0" smtClean="0"/>
              <a:t>Druckmanagement</a:t>
            </a:r>
          </a:p>
          <a:p>
            <a:pPr>
              <a:spcBef>
                <a:spcPct val="20000"/>
              </a:spcBef>
            </a:pPr>
            <a:endParaRPr lang="de-DE" sz="800" u="sng" dirty="0"/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000" dirty="0"/>
              <a:t>Einsparung von Lagerplatz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000" dirty="0"/>
              <a:t>Einfache Editierbarkeit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000" dirty="0"/>
              <a:t>Geringerer Papierverbrauch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000" dirty="0"/>
              <a:t>Elektronische Verteilung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000" dirty="0"/>
              <a:t>Elektronischer Versand</a:t>
            </a:r>
          </a:p>
        </p:txBody>
      </p:sp>
    </p:spTree>
    <p:extLst>
      <p:ext uri="{BB962C8B-B14F-4D97-AF65-F5344CB8AC3E}">
        <p14:creationId xmlns:p14="http://schemas.microsoft.com/office/powerpoint/2010/main" val="503043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Drucken </a:t>
            </a:r>
            <a:r>
              <a:rPr lang="de-DE" b="1" dirty="0"/>
              <a:t>und Dokumentenmanagement</a:t>
            </a:r>
            <a:br>
              <a:rPr lang="de-DE" b="1" dirty="0"/>
            </a:br>
            <a:r>
              <a:rPr lang="de-DE" sz="3600" b="1" dirty="0"/>
              <a:t/>
            </a:r>
            <a:br>
              <a:rPr lang="de-DE" sz="3600" b="1" dirty="0"/>
            </a:br>
            <a:endParaRPr lang="de-DE" sz="3600" dirty="0"/>
          </a:p>
        </p:txBody>
      </p:sp>
      <p:sp>
        <p:nvSpPr>
          <p:cNvPr id="3" name="Textfeld 2"/>
          <p:cNvSpPr txBox="1"/>
          <p:nvPr/>
        </p:nvSpPr>
        <p:spPr>
          <a:xfrm>
            <a:off x="324000" y="1771200"/>
            <a:ext cx="8320548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u="sng" dirty="0" smtClean="0"/>
              <a:t>Umsetzung:</a:t>
            </a:r>
          </a:p>
          <a:p>
            <a:endParaRPr lang="de-DE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Nutzung von Multifunktionsgeräten des selben Gerätetyps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Installation einer Druckerüberwachungssoftware zur automatischen </a:t>
            </a:r>
          </a:p>
          <a:p>
            <a:r>
              <a:rPr lang="de-DE" sz="2000" dirty="0"/>
              <a:t> </a:t>
            </a:r>
            <a:r>
              <a:rPr lang="de-DE" sz="2000" dirty="0" smtClean="0"/>
              <a:t>     Beschaffung von Toner bzw. Tintenpatronen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Verwendung von Papier und Tonersparenden Einstellungen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Verwendung von Recyclingpapier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Nutzung der E-Fax Funktion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Schaltbare Steckdosenleisten, um Geräte physikalisch vom Netz zu trennen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lvl="1"/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36170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Bemerkung</a:t>
            </a:r>
            <a:r>
              <a:rPr lang="en-US" dirty="0"/>
              <a:t>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de-DE" dirty="0"/>
              <a:t>Die passenden Maßnahmen für die Kommunen sollten individuell ausgewählt werden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1264284"/>
      </p:ext>
    </p:extLst>
  </p:cSld>
  <p:clrMapOvr>
    <a:masterClrMapping/>
  </p:clrMapOvr>
</p:sld>
</file>

<file path=ppt/theme/theme1.xml><?xml version="1.0" encoding="utf-8"?>
<a:theme xmlns:a="http://schemas.openxmlformats.org/drawingml/2006/main" name="Vorlage_Powerpoint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Vorlage_Powerpoint</Template>
  <TotalTime>0</TotalTime>
  <Words>104</Words>
  <Application>Microsoft Office PowerPoint</Application>
  <PresentationFormat>Bildschirmpräsentation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Vorlage_Powerpoint</vt:lpstr>
      <vt:lpstr>2. Drucken und Dokumentenmanagement </vt:lpstr>
      <vt:lpstr>Drucken und Dokumentenmanagement  </vt:lpstr>
      <vt:lpstr>Drucken und Dokumentenmanagement  </vt:lpstr>
      <vt:lpstr>Bemerkung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Einsparungen am Arbeitsplatz;  Mitarbeiter: Motivation und Richtlinien</dc:title>
  <dc:creator>Simon Mößinger</dc:creator>
  <cp:lastModifiedBy>Simon Mößinger</cp:lastModifiedBy>
  <cp:revision>49</cp:revision>
  <dcterms:created xsi:type="dcterms:W3CDTF">2017-03-07T10:32:12Z</dcterms:created>
  <dcterms:modified xsi:type="dcterms:W3CDTF">2018-02-28T13:41:04Z</dcterms:modified>
</cp:coreProperties>
</file>